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4"/>
  </p:sldMasterIdLst>
  <p:sldIdLst>
    <p:sldId id="261" r:id="rId5"/>
    <p:sldId id="258" r:id="rId6"/>
    <p:sldId id="259" r:id="rId7"/>
    <p:sldId id="260" r:id="rId8"/>
    <p:sldId id="264" r:id="rId9"/>
  </p:sldIdLst>
  <p:sldSz cx="12192000" cy="6858000"/>
  <p:notesSz cx="7104063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1B2C"/>
    <a:srgbClr val="1F223D"/>
    <a:srgbClr val="15223C"/>
    <a:srgbClr val="000028"/>
    <a:srgbClr val="121824"/>
    <a:srgbClr val="355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B3D841-9780-4CB2-81E1-AE78EDEDC2AD}" v="10" dt="2022-12-06T11:35:37.675"/>
    <p1510:client id="{95ACBCDB-5509-4232-A916-9241752C5140}" v="4" dt="2022-12-06T12:40:02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sen, Tomas" userId="5be481ff-c9a0-4b82-8731-3bd9d5ca83d0" providerId="ADAL" clId="{19F27841-E041-42AD-80D1-A300EC9D3937}"/>
    <pc:docChg chg="undo custSel modSld">
      <pc:chgData name="Johansen, Tomas" userId="5be481ff-c9a0-4b82-8731-3bd9d5ca83d0" providerId="ADAL" clId="{19F27841-E041-42AD-80D1-A300EC9D3937}" dt="2022-10-07T13:42:33.158" v="183" actId="1076"/>
      <pc:docMkLst>
        <pc:docMk/>
      </pc:docMkLst>
      <pc:sldChg chg="addSp delSp modSp mod">
        <pc:chgData name="Johansen, Tomas" userId="5be481ff-c9a0-4b82-8731-3bd9d5ca83d0" providerId="ADAL" clId="{19F27841-E041-42AD-80D1-A300EC9D3937}" dt="2022-10-07T13:42:33.158" v="183" actId="1076"/>
        <pc:sldMkLst>
          <pc:docMk/>
          <pc:sldMk cId="801034079" sldId="258"/>
        </pc:sldMkLst>
        <pc:picChg chg="add mod">
          <ac:chgData name="Johansen, Tomas" userId="5be481ff-c9a0-4b82-8731-3bd9d5ca83d0" providerId="ADAL" clId="{19F27841-E041-42AD-80D1-A300EC9D3937}" dt="2022-10-07T13:42:33.158" v="183" actId="1076"/>
          <ac:picMkLst>
            <pc:docMk/>
            <pc:sldMk cId="801034079" sldId="258"/>
            <ac:picMk id="5" creationId="{B290B528-05D6-FB07-F011-BD1CEC354D2C}"/>
          </ac:picMkLst>
        </pc:picChg>
        <pc:picChg chg="del">
          <ac:chgData name="Johansen, Tomas" userId="5be481ff-c9a0-4b82-8731-3bd9d5ca83d0" providerId="ADAL" clId="{19F27841-E041-42AD-80D1-A300EC9D3937}" dt="2022-10-07T13:42:19.787" v="179" actId="478"/>
          <ac:picMkLst>
            <pc:docMk/>
            <pc:sldMk cId="801034079" sldId="258"/>
            <ac:picMk id="32" creationId="{3DA0BDD7-3F63-BA69-DDB5-A1E0D969F59E}"/>
          </ac:picMkLst>
        </pc:picChg>
      </pc:sldChg>
      <pc:sldChg chg="modSp mod">
        <pc:chgData name="Johansen, Tomas" userId="5be481ff-c9a0-4b82-8731-3bd9d5ca83d0" providerId="ADAL" clId="{19F27841-E041-42AD-80D1-A300EC9D3937}" dt="2022-10-07T13:40:16.212" v="167" actId="1076"/>
        <pc:sldMkLst>
          <pc:docMk/>
          <pc:sldMk cId="3394774511" sldId="259"/>
        </pc:sldMkLst>
        <pc:spChg chg="mod">
          <ac:chgData name="Johansen, Tomas" userId="5be481ff-c9a0-4b82-8731-3bd9d5ca83d0" providerId="ADAL" clId="{19F27841-E041-42AD-80D1-A300EC9D3937}" dt="2022-10-07T13:40:15.767" v="166" actId="1076"/>
          <ac:spMkLst>
            <pc:docMk/>
            <pc:sldMk cId="3394774511" sldId="259"/>
            <ac:spMk id="7" creationId="{49BFB352-2BB5-914E-F2E5-71B9BA616232}"/>
          </ac:spMkLst>
        </pc:spChg>
        <pc:spChg chg="mod">
          <ac:chgData name="Johansen, Tomas" userId="5be481ff-c9a0-4b82-8731-3bd9d5ca83d0" providerId="ADAL" clId="{19F27841-E041-42AD-80D1-A300EC9D3937}" dt="2022-10-07T13:40:15.521" v="165" actId="1076"/>
          <ac:spMkLst>
            <pc:docMk/>
            <pc:sldMk cId="3394774511" sldId="259"/>
            <ac:spMk id="15" creationId="{7C77EF4A-0C51-5473-FBE2-B2D4D71649C4}"/>
          </ac:spMkLst>
        </pc:spChg>
        <pc:spChg chg="mod">
          <ac:chgData name="Johansen, Tomas" userId="5be481ff-c9a0-4b82-8731-3bd9d5ca83d0" providerId="ADAL" clId="{19F27841-E041-42AD-80D1-A300EC9D3937}" dt="2022-10-07T13:40:14.738" v="162" actId="1076"/>
          <ac:spMkLst>
            <pc:docMk/>
            <pc:sldMk cId="3394774511" sldId="259"/>
            <ac:spMk id="54" creationId="{B1E11722-7480-F674-0E73-5A62CD70224D}"/>
          </ac:spMkLst>
        </pc:spChg>
        <pc:picChg chg="mod">
          <ac:chgData name="Johansen, Tomas" userId="5be481ff-c9a0-4b82-8731-3bd9d5ca83d0" providerId="ADAL" clId="{19F27841-E041-42AD-80D1-A300EC9D3937}" dt="2022-10-07T13:40:15.304" v="164" actId="1076"/>
          <ac:picMkLst>
            <pc:docMk/>
            <pc:sldMk cId="3394774511" sldId="259"/>
            <ac:picMk id="27" creationId="{30BC8367-FF18-6346-714F-862135660CDF}"/>
          </ac:picMkLst>
        </pc:picChg>
        <pc:picChg chg="mod">
          <ac:chgData name="Johansen, Tomas" userId="5be481ff-c9a0-4b82-8731-3bd9d5ca83d0" providerId="ADAL" clId="{19F27841-E041-42AD-80D1-A300EC9D3937}" dt="2022-10-07T13:40:16.212" v="167" actId="1076"/>
          <ac:picMkLst>
            <pc:docMk/>
            <pc:sldMk cId="3394774511" sldId="259"/>
            <ac:picMk id="61" creationId="{2929C204-665D-1FC1-3512-B31AEC351DB5}"/>
          </ac:picMkLst>
        </pc:picChg>
      </pc:sldChg>
      <pc:sldChg chg="addSp delSp modSp mod">
        <pc:chgData name="Johansen, Tomas" userId="5be481ff-c9a0-4b82-8731-3bd9d5ca83d0" providerId="ADAL" clId="{19F27841-E041-42AD-80D1-A300EC9D3937}" dt="2022-10-07T13:41:18.634" v="178" actId="313"/>
        <pc:sldMkLst>
          <pc:docMk/>
          <pc:sldMk cId="705755055" sldId="260"/>
        </pc:sldMkLst>
        <pc:spChg chg="del mod">
          <ac:chgData name="Johansen, Tomas" userId="5be481ff-c9a0-4b82-8731-3bd9d5ca83d0" providerId="ADAL" clId="{19F27841-E041-42AD-80D1-A300EC9D3937}" dt="2022-10-07T13:41:02.050" v="174" actId="478"/>
          <ac:spMkLst>
            <pc:docMk/>
            <pc:sldMk cId="705755055" sldId="260"/>
            <ac:spMk id="24" creationId="{BB140B64-4F9A-C237-D24B-F7275C2F28C7}"/>
          </ac:spMkLst>
        </pc:spChg>
        <pc:spChg chg="del mod">
          <ac:chgData name="Johansen, Tomas" userId="5be481ff-c9a0-4b82-8731-3bd9d5ca83d0" providerId="ADAL" clId="{19F27841-E041-42AD-80D1-A300EC9D3937}" dt="2022-10-07T13:40:55.402" v="172" actId="478"/>
          <ac:spMkLst>
            <pc:docMk/>
            <pc:sldMk cId="705755055" sldId="260"/>
            <ac:spMk id="25" creationId="{F4D9052C-3526-0168-1EC3-221BE0638836}"/>
          </ac:spMkLst>
        </pc:spChg>
        <pc:spChg chg="mod">
          <ac:chgData name="Johansen, Tomas" userId="5be481ff-c9a0-4b82-8731-3bd9d5ca83d0" providerId="ADAL" clId="{19F27841-E041-42AD-80D1-A300EC9D3937}" dt="2022-10-07T13:41:16.406" v="177" actId="313"/>
          <ac:spMkLst>
            <pc:docMk/>
            <pc:sldMk cId="705755055" sldId="260"/>
            <ac:spMk id="26" creationId="{D9E722AE-66FF-43E4-0773-5706B4CAFF49}"/>
          </ac:spMkLst>
        </pc:spChg>
        <pc:spChg chg="add mod">
          <ac:chgData name="Johansen, Tomas" userId="5be481ff-c9a0-4b82-8731-3bd9d5ca83d0" providerId="ADAL" clId="{19F27841-E041-42AD-80D1-A300EC9D3937}" dt="2022-10-07T13:41:18.634" v="178" actId="313"/>
          <ac:spMkLst>
            <pc:docMk/>
            <pc:sldMk cId="705755055" sldId="260"/>
            <ac:spMk id="27" creationId="{6986F1BD-FD6E-B285-16E8-04DED6D282CB}"/>
          </ac:spMkLst>
        </pc:spChg>
        <pc:spChg chg="add mod">
          <ac:chgData name="Johansen, Tomas" userId="5be481ff-c9a0-4b82-8731-3bd9d5ca83d0" providerId="ADAL" clId="{19F27841-E041-42AD-80D1-A300EC9D3937}" dt="2022-10-07T13:41:14.175" v="176" actId="313"/>
          <ac:spMkLst>
            <pc:docMk/>
            <pc:sldMk cId="705755055" sldId="260"/>
            <ac:spMk id="28" creationId="{773E69DD-E9CE-2FAB-ABDF-6A2F635954F8}"/>
          </ac:spMkLst>
        </pc:spChg>
        <pc:spChg chg="mod">
          <ac:chgData name="Johansen, Tomas" userId="5be481ff-c9a0-4b82-8731-3bd9d5ca83d0" providerId="ADAL" clId="{19F27841-E041-42AD-80D1-A300EC9D3937}" dt="2022-10-07T13:35:16.643" v="30" actId="20577"/>
          <ac:spMkLst>
            <pc:docMk/>
            <pc:sldMk cId="705755055" sldId="260"/>
            <ac:spMk id="31" creationId="{E6C5C60B-9851-FD48-24A5-A1BB7A1801A9}"/>
          </ac:spMkLst>
        </pc:spChg>
        <pc:spChg chg="mod">
          <ac:chgData name="Johansen, Tomas" userId="5be481ff-c9a0-4b82-8731-3bd9d5ca83d0" providerId="ADAL" clId="{19F27841-E041-42AD-80D1-A300EC9D3937}" dt="2022-10-07T13:34:58.036" v="12" actId="20577"/>
          <ac:spMkLst>
            <pc:docMk/>
            <pc:sldMk cId="705755055" sldId="260"/>
            <ac:spMk id="32" creationId="{0CB41463-6DE3-E39E-A53B-168CD98835C3}"/>
          </ac:spMkLst>
        </pc:spChg>
        <pc:spChg chg="mod">
          <ac:chgData name="Johansen, Tomas" userId="5be481ff-c9a0-4b82-8731-3bd9d5ca83d0" providerId="ADAL" clId="{19F27841-E041-42AD-80D1-A300EC9D3937}" dt="2022-10-07T13:35:07.064" v="21" actId="6549"/>
          <ac:spMkLst>
            <pc:docMk/>
            <pc:sldMk cId="705755055" sldId="260"/>
            <ac:spMk id="33" creationId="{DDEACC29-3170-B4C1-20F8-AB663BD45A69}"/>
          </ac:spMkLst>
        </pc:spChg>
      </pc:sldChg>
      <pc:sldChg chg="modSp mod">
        <pc:chgData name="Johansen, Tomas" userId="5be481ff-c9a0-4b82-8731-3bd9d5ca83d0" providerId="ADAL" clId="{19F27841-E041-42AD-80D1-A300EC9D3937}" dt="2022-10-07T13:40:21.569" v="169" actId="1076"/>
        <pc:sldMkLst>
          <pc:docMk/>
          <pc:sldMk cId="3971325148" sldId="261"/>
        </pc:sldMkLst>
        <pc:spChg chg="mod">
          <ac:chgData name="Johansen, Tomas" userId="5be481ff-c9a0-4b82-8731-3bd9d5ca83d0" providerId="ADAL" clId="{19F27841-E041-42AD-80D1-A300EC9D3937}" dt="2022-10-07T13:40:21.569" v="169" actId="1076"/>
          <ac:spMkLst>
            <pc:docMk/>
            <pc:sldMk cId="3971325148" sldId="261"/>
            <ac:spMk id="8" creationId="{90DB40E2-BD67-ED15-6E42-23A79A862A86}"/>
          </ac:spMkLst>
        </pc:spChg>
      </pc:sldChg>
    </pc:docChg>
  </pc:docChgLst>
  <pc:docChgLst>
    <pc:chgData name="edvard.spolen" userId="S::edvard.spolen_gmail.com#ext#@idrettsforbundet.onmicrosoft.com::a48d8a54-193e-4386-8fee-7df6357b9601" providerId="AD" clId="Web-{21B12CDC-222A-46CA-81B3-06AFC255DEDF}"/>
    <pc:docChg chg="modSld sldOrd">
      <pc:chgData name="edvard.spolen" userId="S::edvard.spolen_gmail.com#ext#@idrettsforbundet.onmicrosoft.com::a48d8a54-193e-4386-8fee-7df6357b9601" providerId="AD" clId="Web-{21B12CDC-222A-46CA-81B3-06AFC255DEDF}" dt="2022-10-09T10:45:51.003" v="432" actId="1076"/>
      <pc:docMkLst>
        <pc:docMk/>
      </pc:docMkLst>
      <pc:sldChg chg="addSp delSp modSp ord">
        <pc:chgData name="edvard.spolen" userId="S::edvard.spolen_gmail.com#ext#@idrettsforbundet.onmicrosoft.com::a48d8a54-193e-4386-8fee-7df6357b9601" providerId="AD" clId="Web-{21B12CDC-222A-46CA-81B3-06AFC255DEDF}" dt="2022-10-09T10:45:51.003" v="432" actId="1076"/>
        <pc:sldMkLst>
          <pc:docMk/>
          <pc:sldMk cId="2730609691" sldId="256"/>
        </pc:sldMkLst>
        <pc:spChg chg="mod">
          <ac:chgData name="edvard.spolen" userId="S::edvard.spolen_gmail.com#ext#@idrettsforbundet.onmicrosoft.com::a48d8a54-193e-4386-8fee-7df6357b9601" providerId="AD" clId="Web-{21B12CDC-222A-46CA-81B3-06AFC255DEDF}" dt="2022-10-09T09:57:31.243" v="35" actId="1076"/>
          <ac:spMkLst>
            <pc:docMk/>
            <pc:sldMk cId="2730609691" sldId="256"/>
            <ac:spMk id="2" creationId="{7FBA096C-CC00-3D7F-A524-D03AD65F96F7}"/>
          </ac:spMkLst>
        </pc:spChg>
        <pc:spChg chg="add mod">
          <ac:chgData name="edvard.spolen" userId="S::edvard.spolen_gmail.com#ext#@idrettsforbundet.onmicrosoft.com::a48d8a54-193e-4386-8fee-7df6357b9601" providerId="AD" clId="Web-{21B12CDC-222A-46CA-81B3-06AFC255DEDF}" dt="2022-10-09T10:44:19.127" v="423" actId="20577"/>
          <ac:spMkLst>
            <pc:docMk/>
            <pc:sldMk cId="2730609691" sldId="256"/>
            <ac:spMk id="6" creationId="{5B6AE29D-248A-7105-E0A9-9D9EA7D801C5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45:10.956" v="429" actId="20577"/>
          <ac:spMkLst>
            <pc:docMk/>
            <pc:sldMk cId="2730609691" sldId="256"/>
            <ac:spMk id="13" creationId="{054F5BA4-3AA1-7BF6-5D8F-BA8201E5432D}"/>
          </ac:spMkLst>
        </pc:spChg>
        <pc:spChg chg="mod ord">
          <ac:chgData name="edvard.spolen" userId="S::edvard.spolen_gmail.com#ext#@idrettsforbundet.onmicrosoft.com::a48d8a54-193e-4386-8fee-7df6357b9601" providerId="AD" clId="Web-{21B12CDC-222A-46CA-81B3-06AFC255DEDF}" dt="2022-10-09T10:44:49.065" v="426"/>
          <ac:spMkLst>
            <pc:docMk/>
            <pc:sldMk cId="2730609691" sldId="256"/>
            <ac:spMk id="14" creationId="{BFD875BD-4D9B-7332-8B73-7FBBE9287BA5}"/>
          </ac:spMkLst>
        </pc:spChg>
        <pc:spChg chg="del mod">
          <ac:chgData name="edvard.spolen" userId="S::edvard.spolen_gmail.com#ext#@idrettsforbundet.onmicrosoft.com::a48d8a54-193e-4386-8fee-7df6357b9601" providerId="AD" clId="Web-{21B12CDC-222A-46CA-81B3-06AFC255DEDF}" dt="2022-10-09T10:12:58.837" v="235"/>
          <ac:spMkLst>
            <pc:docMk/>
            <pc:sldMk cId="2730609691" sldId="256"/>
            <ac:spMk id="17" creationId="{C73D5171-F246-8725-C7C5-CF38F1D93145}"/>
          </ac:spMkLst>
        </pc:spChg>
        <pc:spChg chg="del mod">
          <ac:chgData name="edvard.spolen" userId="S::edvard.spolen_gmail.com#ext#@idrettsforbundet.onmicrosoft.com::a48d8a54-193e-4386-8fee-7df6357b9601" providerId="AD" clId="Web-{21B12CDC-222A-46CA-81B3-06AFC255DEDF}" dt="2022-10-09T10:12:44.228" v="220"/>
          <ac:spMkLst>
            <pc:docMk/>
            <pc:sldMk cId="2730609691" sldId="256"/>
            <ac:spMk id="20" creationId="{ABA6FEE7-5406-0B68-6A83-11E21D34560D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35:59.496" v="389" actId="1076"/>
          <ac:spMkLst>
            <pc:docMk/>
            <pc:sldMk cId="2730609691" sldId="256"/>
            <ac:spMk id="23" creationId="{9D4358F7-1C1C-EB5A-7999-FE1E2564FD2C}"/>
          </ac:spMkLst>
        </pc:spChg>
        <pc:spChg chg="del mod">
          <ac:chgData name="edvard.spolen" userId="S::edvard.spolen_gmail.com#ext#@idrettsforbundet.onmicrosoft.com::a48d8a54-193e-4386-8fee-7df6357b9601" providerId="AD" clId="Web-{21B12CDC-222A-46CA-81B3-06AFC255DEDF}" dt="2022-10-09T10:12:05.165" v="200"/>
          <ac:spMkLst>
            <pc:docMk/>
            <pc:sldMk cId="2730609691" sldId="256"/>
            <ac:spMk id="26" creationId="{4884E1C5-EE63-8F35-D5B1-1B734DE65508}"/>
          </ac:spMkLst>
        </pc:spChg>
        <pc:spChg chg="del mod">
          <ac:chgData name="edvard.spolen" userId="S::edvard.spolen_gmail.com#ext#@idrettsforbundet.onmicrosoft.com::a48d8a54-193e-4386-8fee-7df6357b9601" providerId="AD" clId="Web-{21B12CDC-222A-46CA-81B3-06AFC255DEDF}" dt="2022-10-09T10:13:30.056" v="255"/>
          <ac:spMkLst>
            <pc:docMk/>
            <pc:sldMk cId="2730609691" sldId="256"/>
            <ac:spMk id="29" creationId="{4C0F8620-8951-A487-05D8-C95B91A5CF5E}"/>
          </ac:spMkLst>
        </pc:spChg>
        <pc:spChg chg="del">
          <ac:chgData name="edvard.spolen" userId="S::edvard.spolen_gmail.com#ext#@idrettsforbundet.onmicrosoft.com::a48d8a54-193e-4386-8fee-7df6357b9601" providerId="AD" clId="Web-{21B12CDC-222A-46CA-81B3-06AFC255DEDF}" dt="2022-10-09T10:00:47.730" v="86"/>
          <ac:spMkLst>
            <pc:docMk/>
            <pc:sldMk cId="2730609691" sldId="256"/>
            <ac:spMk id="32" creationId="{57CD7755-3A8A-1DF8-139B-C53D7870B5F0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02:40.997" v="138" actId="1076"/>
          <ac:spMkLst>
            <pc:docMk/>
            <pc:sldMk cId="2730609691" sldId="256"/>
            <ac:spMk id="33" creationId="{21B8A513-72C5-63FF-5C80-29DCAE2BE084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02:41.013" v="139" actId="1076"/>
          <ac:spMkLst>
            <pc:docMk/>
            <pc:sldMk cId="2730609691" sldId="256"/>
            <ac:spMk id="34" creationId="{93A453F6-7149-E407-B814-62E8453BEE21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02:41.075" v="142" actId="1076"/>
          <ac:spMkLst>
            <pc:docMk/>
            <pc:sldMk cId="2730609691" sldId="256"/>
            <ac:spMk id="40" creationId="{B112415D-3E9B-D5E2-941F-50B3F6F55EA2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15:43.621" v="289" actId="20577"/>
          <ac:spMkLst>
            <pc:docMk/>
            <pc:sldMk cId="2730609691" sldId="256"/>
            <ac:spMk id="41" creationId="{1A0225F1-4FC5-F884-7206-E9CD75232C72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16:32.809" v="290" actId="1076"/>
          <ac:spMkLst>
            <pc:docMk/>
            <pc:sldMk cId="2730609691" sldId="256"/>
            <ac:spMk id="42" creationId="{09C864BF-A21C-9AEA-8B17-55D1AE95F595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02:41.138" v="145" actId="1076"/>
          <ac:spMkLst>
            <pc:docMk/>
            <pc:sldMk cId="2730609691" sldId="256"/>
            <ac:spMk id="44" creationId="{A82BF99A-B736-70EB-2151-57E7D9AD58E6}"/>
          </ac:spMkLst>
        </pc:spChg>
        <pc:spChg chg="mod ord">
          <ac:chgData name="edvard.spolen" userId="S::edvard.spolen_gmail.com#ext#@idrettsforbundet.onmicrosoft.com::a48d8a54-193e-4386-8fee-7df6357b9601" providerId="AD" clId="Web-{21B12CDC-222A-46CA-81B3-06AFC255DEDF}" dt="2022-10-09T10:02:41.247" v="149" actId="1076"/>
          <ac:spMkLst>
            <pc:docMk/>
            <pc:sldMk cId="2730609691" sldId="256"/>
            <ac:spMk id="47" creationId="{6228A16A-942B-D9DE-ACA2-C5F05A18FDB4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02:41.153" v="146" actId="1076"/>
          <ac:spMkLst>
            <pc:docMk/>
            <pc:sldMk cId="2730609691" sldId="256"/>
            <ac:spMk id="49" creationId="{949AB545-512D-9BB9-E537-2B658830302B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45:50.956" v="430" actId="1076"/>
          <ac:spMkLst>
            <pc:docMk/>
            <pc:sldMk cId="2730609691" sldId="256"/>
            <ac:spMk id="50" creationId="{DC561B4C-9CFD-7C3B-E040-E1F72E5BDCB3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02:41.185" v="147" actId="1076"/>
          <ac:spMkLst>
            <pc:docMk/>
            <pc:sldMk cId="2730609691" sldId="256"/>
            <ac:spMk id="51" creationId="{9ACB6791-0566-F2F5-425D-C63A0606B16A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45:50.972" v="431" actId="1076"/>
          <ac:spMkLst>
            <pc:docMk/>
            <pc:sldMk cId="2730609691" sldId="256"/>
            <ac:spMk id="53" creationId="{B3FCFA92-A87A-83D5-1F52-D018CCBE1911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39:57.452" v="410" actId="1076"/>
          <ac:spMkLst>
            <pc:docMk/>
            <pc:sldMk cId="2730609691" sldId="256"/>
            <ac:spMk id="55" creationId="{F4ED1772-922C-AD0A-BC15-A67D0201C301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35:59.527" v="391" actId="1076"/>
          <ac:spMkLst>
            <pc:docMk/>
            <pc:sldMk cId="2730609691" sldId="256"/>
            <ac:spMk id="56" creationId="{4C03220E-2CB2-4631-3C8A-4A20E173235A}"/>
          </ac:spMkLst>
        </pc:spChg>
        <pc:spChg chg="del mod">
          <ac:chgData name="edvard.spolen" userId="S::edvard.spolen_gmail.com#ext#@idrettsforbundet.onmicrosoft.com::a48d8a54-193e-4386-8fee-7df6357b9601" providerId="AD" clId="Web-{21B12CDC-222A-46CA-81B3-06AFC255DEDF}" dt="2022-10-09T10:12:24.509" v="205"/>
          <ac:spMkLst>
            <pc:docMk/>
            <pc:sldMk cId="2730609691" sldId="256"/>
            <ac:spMk id="57" creationId="{9EF1CA5F-6530-4B4E-5E9D-6EE6A625E232}"/>
          </ac:spMkLst>
        </pc:spChg>
        <pc:spChg chg="del mod">
          <ac:chgData name="edvard.spolen" userId="S::edvard.spolen_gmail.com#ext#@idrettsforbundet.onmicrosoft.com::a48d8a54-193e-4386-8fee-7df6357b9601" providerId="AD" clId="Web-{21B12CDC-222A-46CA-81B3-06AFC255DEDF}" dt="2022-10-09T10:12:46.587" v="223"/>
          <ac:spMkLst>
            <pc:docMk/>
            <pc:sldMk cId="2730609691" sldId="256"/>
            <ac:spMk id="58" creationId="{DBB0106F-4D74-F1E2-E4A0-98B9ABCFC8B0}"/>
          </ac:spMkLst>
        </pc:spChg>
        <pc:spChg chg="del mod">
          <ac:chgData name="edvard.spolen" userId="S::edvard.spolen_gmail.com#ext#@idrettsforbundet.onmicrosoft.com::a48d8a54-193e-4386-8fee-7df6357b9601" providerId="AD" clId="Web-{21B12CDC-222A-46CA-81B3-06AFC255DEDF}" dt="2022-10-09T10:12:58.837" v="232"/>
          <ac:spMkLst>
            <pc:docMk/>
            <pc:sldMk cId="2730609691" sldId="256"/>
            <ac:spMk id="59" creationId="{7B37874E-A30A-9B74-E945-86FFAEE4CAB3}"/>
          </ac:spMkLst>
        </pc:spChg>
        <pc:spChg chg="del mod">
          <ac:chgData name="edvard.spolen" userId="S::edvard.spolen_gmail.com#ext#@idrettsforbundet.onmicrosoft.com::a48d8a54-193e-4386-8fee-7df6357b9601" providerId="AD" clId="Web-{21B12CDC-222A-46CA-81B3-06AFC255DEDF}" dt="2022-10-09T10:13:30.056" v="252"/>
          <ac:spMkLst>
            <pc:docMk/>
            <pc:sldMk cId="2730609691" sldId="256"/>
            <ac:spMk id="60" creationId="{C1320262-E246-A752-70E3-EC5E3A6CF61F}"/>
          </ac:spMkLst>
        </pc:spChg>
        <pc:spChg chg="add mod">
          <ac:chgData name="edvard.spolen" userId="S::edvard.spolen_gmail.com#ext#@idrettsforbundet.onmicrosoft.com::a48d8a54-193e-4386-8fee-7df6357b9601" providerId="AD" clId="Web-{21B12CDC-222A-46CA-81B3-06AFC255DEDF}" dt="2022-10-09T10:35:59.574" v="393" actId="1076"/>
          <ac:spMkLst>
            <pc:docMk/>
            <pc:sldMk cId="2730609691" sldId="256"/>
            <ac:spMk id="62" creationId="{2F7C088C-15DE-53DE-28E4-F02B2544C149}"/>
          </ac:spMkLst>
        </pc:spChg>
        <pc:spChg chg="add mod">
          <ac:chgData name="edvard.spolen" userId="S::edvard.spolen_gmail.com#ext#@idrettsforbundet.onmicrosoft.com::a48d8a54-193e-4386-8fee-7df6357b9601" providerId="AD" clId="Web-{21B12CDC-222A-46CA-81B3-06AFC255DEDF}" dt="2022-10-09T10:35:59.605" v="395" actId="1076"/>
          <ac:spMkLst>
            <pc:docMk/>
            <pc:sldMk cId="2730609691" sldId="256"/>
            <ac:spMk id="64" creationId="{61FFDAB3-2B35-FF21-9F85-D3426899556D}"/>
          </ac:spMkLst>
        </pc:spChg>
        <pc:spChg chg="add mod">
          <ac:chgData name="edvard.spolen" userId="S::edvard.spolen_gmail.com#ext#@idrettsforbundet.onmicrosoft.com::a48d8a54-193e-4386-8fee-7df6357b9601" providerId="AD" clId="Web-{21B12CDC-222A-46CA-81B3-06AFC255DEDF}" dt="2022-10-09T10:35:59.652" v="397" actId="1076"/>
          <ac:spMkLst>
            <pc:docMk/>
            <pc:sldMk cId="2730609691" sldId="256"/>
            <ac:spMk id="66" creationId="{676EA732-16D0-1768-0816-2FF5FD8160AE}"/>
          </ac:spMkLst>
        </pc:spChg>
        <pc:spChg chg="add mod">
          <ac:chgData name="edvard.spolen" userId="S::edvard.spolen_gmail.com#ext#@idrettsforbundet.onmicrosoft.com::a48d8a54-193e-4386-8fee-7df6357b9601" providerId="AD" clId="Web-{21B12CDC-222A-46CA-81B3-06AFC255DEDF}" dt="2022-10-09T10:39:27.905" v="409" actId="20577"/>
          <ac:spMkLst>
            <pc:docMk/>
            <pc:sldMk cId="2730609691" sldId="256"/>
            <ac:spMk id="68" creationId="{230E5D45-7481-25A0-A6BD-326E71B9CCA3}"/>
          </ac:spMkLst>
        </pc:spChg>
        <pc:spChg chg="add mod">
          <ac:chgData name="edvard.spolen" userId="S::edvard.spolen_gmail.com#ext#@idrettsforbundet.onmicrosoft.com::a48d8a54-193e-4386-8fee-7df6357b9601" providerId="AD" clId="Web-{21B12CDC-222A-46CA-81B3-06AFC255DEDF}" dt="2022-10-09T10:35:59.730" v="401" actId="1076"/>
          <ac:spMkLst>
            <pc:docMk/>
            <pc:sldMk cId="2730609691" sldId="256"/>
            <ac:spMk id="70" creationId="{2719D96C-BB2C-3CD1-C84B-72FF60CBAD4F}"/>
          </ac:spMkLst>
        </pc:spChg>
        <pc:spChg chg="add mod">
          <ac:chgData name="edvard.spolen" userId="S::edvard.spolen_gmail.com#ext#@idrettsforbundet.onmicrosoft.com::a48d8a54-193e-4386-8fee-7df6357b9601" providerId="AD" clId="Web-{21B12CDC-222A-46CA-81B3-06AFC255DEDF}" dt="2022-10-09T10:43:42.564" v="421" actId="20577"/>
          <ac:spMkLst>
            <pc:docMk/>
            <pc:sldMk cId="2730609691" sldId="256"/>
            <ac:spMk id="72" creationId="{ED1B55E0-7BFE-0A0B-EDA0-3355538D7D46}"/>
          </ac:spMkLst>
        </pc:spChg>
        <pc:spChg chg="add del mod">
          <ac:chgData name="edvard.spolen" userId="S::edvard.spolen_gmail.com#ext#@idrettsforbundet.onmicrosoft.com::a48d8a54-193e-4386-8fee-7df6357b9601" providerId="AD" clId="Web-{21B12CDC-222A-46CA-81B3-06AFC255DEDF}" dt="2022-10-09T10:35:40.542" v="386"/>
          <ac:spMkLst>
            <pc:docMk/>
            <pc:sldMk cId="2730609691" sldId="256"/>
            <ac:spMk id="74" creationId="{F72E361C-B9E7-71DF-CDFE-62036E048187}"/>
          </ac:spMkLst>
        </pc:spChg>
        <pc:spChg chg="add del mod">
          <ac:chgData name="edvard.spolen" userId="S::edvard.spolen_gmail.com#ext#@idrettsforbundet.onmicrosoft.com::a48d8a54-193e-4386-8fee-7df6357b9601" providerId="AD" clId="Web-{21B12CDC-222A-46CA-81B3-06AFC255DEDF}" dt="2022-10-09T10:35:42.855" v="388"/>
          <ac:spMkLst>
            <pc:docMk/>
            <pc:sldMk cId="2730609691" sldId="256"/>
            <ac:spMk id="76" creationId="{5EFCB961-B94A-3266-4C39-B23453FE38AC}"/>
          </ac:spMkLst>
        </pc:spChg>
        <pc:picChg chg="add mod ord modCrop">
          <ac:chgData name="edvard.spolen" userId="S::edvard.spolen_gmail.com#ext#@idrettsforbundet.onmicrosoft.com::a48d8a54-193e-4386-8fee-7df6357b9601" providerId="AD" clId="Web-{21B12CDC-222A-46CA-81B3-06AFC255DEDF}" dt="2022-10-09T10:02:41.231" v="148" actId="1076"/>
          <ac:picMkLst>
            <pc:docMk/>
            <pc:sldMk cId="2730609691" sldId="256"/>
            <ac:picMk id="3" creationId="{49BD4BFB-0F20-DC7A-612B-C50E46B0D6E7}"/>
          </ac:picMkLst>
        </pc:picChg>
        <pc:picChg chg="add del mod">
          <ac:chgData name="edvard.spolen" userId="S::edvard.spolen_gmail.com#ext#@idrettsforbundet.onmicrosoft.com::a48d8a54-193e-4386-8fee-7df6357b9601" providerId="AD" clId="Web-{21B12CDC-222A-46CA-81B3-06AFC255DEDF}" dt="2022-10-09T09:56:04.226" v="22"/>
          <ac:picMkLst>
            <pc:docMk/>
            <pc:sldMk cId="2730609691" sldId="256"/>
            <ac:picMk id="4" creationId="{A4512F84-7CB5-EE19-55FB-E982BB81F6FB}"/>
          </ac:picMkLst>
        </pc:picChg>
        <pc:picChg chg="del">
          <ac:chgData name="edvard.spolen" userId="S::edvard.spolen_gmail.com#ext#@idrettsforbundet.onmicrosoft.com::a48d8a54-193e-4386-8fee-7df6357b9601" providerId="AD" clId="Web-{21B12CDC-222A-46CA-81B3-06AFC255DEDF}" dt="2022-10-09T09:56:43.179" v="27"/>
          <ac:picMkLst>
            <pc:docMk/>
            <pc:sldMk cId="2730609691" sldId="256"/>
            <ac:picMk id="5" creationId="{CB2CE74A-E6E9-89E0-6899-BA31EEFAE142}"/>
          </ac:picMkLst>
        </pc:picChg>
        <pc:picChg chg="add mod ord">
          <ac:chgData name="edvard.spolen" userId="S::edvard.spolen_gmail.com#ext#@idrettsforbundet.onmicrosoft.com::a48d8a54-193e-4386-8fee-7df6357b9601" providerId="AD" clId="Web-{21B12CDC-222A-46CA-81B3-06AFC255DEDF}" dt="2022-10-09T10:02:40.981" v="137" actId="1076"/>
          <ac:picMkLst>
            <pc:docMk/>
            <pc:sldMk cId="2730609691" sldId="256"/>
            <ac:picMk id="7" creationId="{7147C165-118A-0A71-C262-4D03A2A98C23}"/>
          </ac:picMkLst>
        </pc:picChg>
        <pc:picChg chg="add mod ord modCrop">
          <ac:chgData name="edvard.spolen" userId="S::edvard.spolen_gmail.com#ext#@idrettsforbundet.onmicrosoft.com::a48d8a54-193e-4386-8fee-7df6357b9601" providerId="AD" clId="Web-{21B12CDC-222A-46CA-81B3-06AFC255DEDF}" dt="2022-10-09T10:02:40.950" v="136" actId="1076"/>
          <ac:picMkLst>
            <pc:docMk/>
            <pc:sldMk cId="2730609691" sldId="256"/>
            <ac:picMk id="8" creationId="{C559262D-66A6-5A40-2CD1-0D0FCD78CB41}"/>
          </ac:picMkLst>
        </pc:picChg>
        <pc:picChg chg="add mod">
          <ac:chgData name="edvard.spolen" userId="S::edvard.spolen_gmail.com#ext#@idrettsforbundet.onmicrosoft.com::a48d8a54-193e-4386-8fee-7df6357b9601" providerId="AD" clId="Web-{21B12CDC-222A-46CA-81B3-06AFC255DEDF}" dt="2022-10-09T10:45:51.003" v="432" actId="1076"/>
          <ac:picMkLst>
            <pc:docMk/>
            <pc:sldMk cId="2730609691" sldId="256"/>
            <ac:picMk id="10" creationId="{618F0F83-CCBB-2324-03CA-3D4AC3CAB46D}"/>
          </ac:picMkLst>
        </pc:picChg>
        <pc:picChg chg="add mod">
          <ac:chgData name="edvard.spolen" userId="S::edvard.spolen_gmail.com#ext#@idrettsforbundet.onmicrosoft.com::a48d8a54-193e-4386-8fee-7df6357b9601" providerId="AD" clId="Web-{21B12CDC-222A-46CA-81B3-06AFC255DEDF}" dt="2022-10-09T10:35:59.558" v="392" actId="1076"/>
          <ac:picMkLst>
            <pc:docMk/>
            <pc:sldMk cId="2730609691" sldId="256"/>
            <ac:picMk id="12" creationId="{0F809484-D252-9E77-9E82-B3FB34EE19B6}"/>
          </ac:picMkLst>
        </pc:picChg>
        <pc:picChg chg="add del mod">
          <ac:chgData name="edvard.spolen" userId="S::edvard.spolen_gmail.com#ext#@idrettsforbundet.onmicrosoft.com::a48d8a54-193e-4386-8fee-7df6357b9601" providerId="AD" clId="Web-{21B12CDC-222A-46CA-81B3-06AFC255DEDF}" dt="2022-10-09T10:10:42.882" v="174"/>
          <ac:picMkLst>
            <pc:docMk/>
            <pc:sldMk cId="2730609691" sldId="256"/>
            <ac:picMk id="15" creationId="{2B15CB6E-B598-4200-685B-768EB31F6520}"/>
          </ac:picMkLst>
        </pc:picChg>
        <pc:picChg chg="add del mod">
          <ac:chgData name="edvard.spolen" userId="S::edvard.spolen_gmail.com#ext#@idrettsforbundet.onmicrosoft.com::a48d8a54-193e-4386-8fee-7df6357b9601" providerId="AD" clId="Web-{21B12CDC-222A-46CA-81B3-06AFC255DEDF}" dt="2022-10-09T10:10:42.882" v="173"/>
          <ac:picMkLst>
            <pc:docMk/>
            <pc:sldMk cId="2730609691" sldId="256"/>
            <ac:picMk id="16" creationId="{B606783F-BF11-94D7-A06F-304C1B321B0A}"/>
          </ac:picMkLst>
        </pc:picChg>
        <pc:picChg chg="del mod">
          <ac:chgData name="edvard.spolen" userId="S::edvard.spolen_gmail.com#ext#@idrettsforbundet.onmicrosoft.com::a48d8a54-193e-4386-8fee-7df6357b9601" providerId="AD" clId="Web-{21B12CDC-222A-46CA-81B3-06AFC255DEDF}" dt="2022-10-09T10:12:58.837" v="234"/>
          <ac:picMkLst>
            <pc:docMk/>
            <pc:sldMk cId="2730609691" sldId="256"/>
            <ac:picMk id="18" creationId="{6748CFCC-1DC1-9E57-7319-8452B07B5C21}"/>
          </ac:picMkLst>
        </pc:picChg>
        <pc:picChg chg="del mod">
          <ac:chgData name="edvard.spolen" userId="S::edvard.spolen_gmail.com#ext#@idrettsforbundet.onmicrosoft.com::a48d8a54-193e-4386-8fee-7df6357b9601" providerId="AD" clId="Web-{21B12CDC-222A-46CA-81B3-06AFC255DEDF}" dt="2022-10-09T10:12:58.837" v="233"/>
          <ac:picMkLst>
            <pc:docMk/>
            <pc:sldMk cId="2730609691" sldId="256"/>
            <ac:picMk id="19" creationId="{9DC877AD-779B-B10E-EA76-7DC45519D441}"/>
          </ac:picMkLst>
        </pc:picChg>
        <pc:picChg chg="del mod">
          <ac:chgData name="edvard.spolen" userId="S::edvard.spolen_gmail.com#ext#@idrettsforbundet.onmicrosoft.com::a48d8a54-193e-4386-8fee-7df6357b9601" providerId="AD" clId="Web-{21B12CDC-222A-46CA-81B3-06AFC255DEDF}" dt="2022-10-09T10:11:43.274" v="189"/>
          <ac:picMkLst>
            <pc:docMk/>
            <pc:sldMk cId="2730609691" sldId="256"/>
            <ac:picMk id="21" creationId="{D8C55FF4-81E6-95A8-9DFB-2DEF7A90D7B9}"/>
          </ac:picMkLst>
        </pc:picChg>
        <pc:picChg chg="del mod">
          <ac:chgData name="edvard.spolen" userId="S::edvard.spolen_gmail.com#ext#@idrettsforbundet.onmicrosoft.com::a48d8a54-193e-4386-8fee-7df6357b9601" providerId="AD" clId="Web-{21B12CDC-222A-46CA-81B3-06AFC255DEDF}" dt="2022-10-09T10:11:43.274" v="188"/>
          <ac:picMkLst>
            <pc:docMk/>
            <pc:sldMk cId="2730609691" sldId="256"/>
            <ac:picMk id="22" creationId="{6DEA501D-969F-09D8-CF91-BA7E02AC8E60}"/>
          </ac:picMkLst>
        </pc:picChg>
        <pc:picChg chg="del mod">
          <ac:chgData name="edvard.spolen" userId="S::edvard.spolen_gmail.com#ext#@idrettsforbundet.onmicrosoft.com::a48d8a54-193e-4386-8fee-7df6357b9601" providerId="AD" clId="Web-{21B12CDC-222A-46CA-81B3-06AFC255DEDF}" dt="2022-10-09T10:09:55.225" v="155"/>
          <ac:picMkLst>
            <pc:docMk/>
            <pc:sldMk cId="2730609691" sldId="256"/>
            <ac:picMk id="24" creationId="{CB09F4F3-F9CB-C6AA-D067-DC97DD793200}"/>
          </ac:picMkLst>
        </pc:picChg>
        <pc:picChg chg="mod">
          <ac:chgData name="edvard.spolen" userId="S::edvard.spolen_gmail.com#ext#@idrettsforbundet.onmicrosoft.com::a48d8a54-193e-4386-8fee-7df6357b9601" providerId="AD" clId="Web-{21B12CDC-222A-46CA-81B3-06AFC255DEDF}" dt="2022-10-09T10:35:59.511" v="390" actId="1076"/>
          <ac:picMkLst>
            <pc:docMk/>
            <pc:sldMk cId="2730609691" sldId="256"/>
            <ac:picMk id="25" creationId="{9BFF99BB-F207-D6C8-AB7F-A7E0D1AF5C9A}"/>
          </ac:picMkLst>
        </pc:picChg>
        <pc:picChg chg="add del mod">
          <ac:chgData name="edvard.spolen" userId="S::edvard.spolen_gmail.com#ext#@idrettsforbundet.onmicrosoft.com::a48d8a54-193e-4386-8fee-7df6357b9601" providerId="AD" clId="Web-{21B12CDC-222A-46CA-81B3-06AFC255DEDF}" dt="2022-10-09T10:11:29.992" v="183"/>
          <ac:picMkLst>
            <pc:docMk/>
            <pc:sldMk cId="2730609691" sldId="256"/>
            <ac:picMk id="27" creationId="{6B3D6993-41D6-5572-7AFD-E56562517567}"/>
          </ac:picMkLst>
        </pc:picChg>
        <pc:picChg chg="add del mod">
          <ac:chgData name="edvard.spolen" userId="S::edvard.spolen_gmail.com#ext#@idrettsforbundet.onmicrosoft.com::a48d8a54-193e-4386-8fee-7df6357b9601" providerId="AD" clId="Web-{21B12CDC-222A-46CA-81B3-06AFC255DEDF}" dt="2022-10-09T10:11:29.992" v="182"/>
          <ac:picMkLst>
            <pc:docMk/>
            <pc:sldMk cId="2730609691" sldId="256"/>
            <ac:picMk id="28" creationId="{B17D58E7-86DF-6604-9E72-B0ED4DF67410}"/>
          </ac:picMkLst>
        </pc:picChg>
        <pc:picChg chg="del mod">
          <ac:chgData name="edvard.spolen" userId="S::edvard.spolen_gmail.com#ext#@idrettsforbundet.onmicrosoft.com::a48d8a54-193e-4386-8fee-7df6357b9601" providerId="AD" clId="Web-{21B12CDC-222A-46CA-81B3-06AFC255DEDF}" dt="2022-10-09T10:13:30.056" v="254"/>
          <ac:picMkLst>
            <pc:docMk/>
            <pc:sldMk cId="2730609691" sldId="256"/>
            <ac:picMk id="30" creationId="{14087C56-7D1C-A562-A8FB-216B530429A2}"/>
          </ac:picMkLst>
        </pc:picChg>
        <pc:picChg chg="del mod">
          <ac:chgData name="edvard.spolen" userId="S::edvard.spolen_gmail.com#ext#@idrettsforbundet.onmicrosoft.com::a48d8a54-193e-4386-8fee-7df6357b9601" providerId="AD" clId="Web-{21B12CDC-222A-46CA-81B3-06AFC255DEDF}" dt="2022-10-09T10:13:30.056" v="253"/>
          <ac:picMkLst>
            <pc:docMk/>
            <pc:sldMk cId="2730609691" sldId="256"/>
            <ac:picMk id="31" creationId="{CF173204-3328-BB2B-F54E-C18D09C24B1A}"/>
          </ac:picMkLst>
        </pc:picChg>
        <pc:picChg chg="mod">
          <ac:chgData name="edvard.spolen" userId="S::edvard.spolen_gmail.com#ext#@idrettsforbundet.onmicrosoft.com::a48d8a54-193e-4386-8fee-7df6357b9601" providerId="AD" clId="Web-{21B12CDC-222A-46CA-81B3-06AFC255DEDF}" dt="2022-10-09T10:02:41.044" v="140" actId="1076"/>
          <ac:picMkLst>
            <pc:docMk/>
            <pc:sldMk cId="2730609691" sldId="256"/>
            <ac:picMk id="35" creationId="{284BB739-5438-EF64-3C4E-71D96786AF70}"/>
          </ac:picMkLst>
        </pc:picChg>
        <pc:picChg chg="mod">
          <ac:chgData name="edvard.spolen" userId="S::edvard.spolen_gmail.com#ext#@idrettsforbundet.onmicrosoft.com::a48d8a54-193e-4386-8fee-7df6357b9601" providerId="AD" clId="Web-{21B12CDC-222A-46CA-81B3-06AFC255DEDF}" dt="2022-10-09T10:02:41.060" v="141" actId="1076"/>
          <ac:picMkLst>
            <pc:docMk/>
            <pc:sldMk cId="2730609691" sldId="256"/>
            <ac:picMk id="36" creationId="{AA13957F-0D51-BFBD-B622-D5D533305D65}"/>
          </ac:picMkLst>
        </pc:picChg>
        <pc:picChg chg="del">
          <ac:chgData name="edvard.spolen" userId="S::edvard.spolen_gmail.com#ext#@idrettsforbundet.onmicrosoft.com::a48d8a54-193e-4386-8fee-7df6357b9601" providerId="AD" clId="Web-{21B12CDC-222A-46CA-81B3-06AFC255DEDF}" dt="2022-10-09T10:00:46.980" v="85"/>
          <ac:picMkLst>
            <pc:docMk/>
            <pc:sldMk cId="2730609691" sldId="256"/>
            <ac:picMk id="37" creationId="{EBD89C50-21AA-C34B-51DA-6AA24A0ECE9C}"/>
          </ac:picMkLst>
        </pc:picChg>
        <pc:picChg chg="add del mod">
          <ac:chgData name="edvard.spolen" userId="S::edvard.spolen_gmail.com#ext#@idrettsforbundet.onmicrosoft.com::a48d8a54-193e-4386-8fee-7df6357b9601" providerId="AD" clId="Web-{21B12CDC-222A-46CA-81B3-06AFC255DEDF}" dt="2022-10-09T10:12:05.165" v="199"/>
          <ac:picMkLst>
            <pc:docMk/>
            <pc:sldMk cId="2730609691" sldId="256"/>
            <ac:picMk id="38" creationId="{9091BCD8-F603-CBC9-F48A-739321C4D7D6}"/>
          </ac:picMkLst>
        </pc:picChg>
        <pc:picChg chg="del">
          <ac:chgData name="edvard.spolen" userId="S::edvard.spolen_gmail.com#ext#@idrettsforbundet.onmicrosoft.com::a48d8a54-193e-4386-8fee-7df6357b9601" providerId="AD" clId="Web-{21B12CDC-222A-46CA-81B3-06AFC255DEDF}" dt="2022-10-09T09:57:54.258" v="56"/>
          <ac:picMkLst>
            <pc:docMk/>
            <pc:sldMk cId="2730609691" sldId="256"/>
            <ac:picMk id="39" creationId="{B598933C-C5EB-8229-C6F9-28CD950C49B1}"/>
          </ac:picMkLst>
        </pc:picChg>
        <pc:picChg chg="del">
          <ac:chgData name="edvard.spolen" userId="S::edvard.spolen_gmail.com#ext#@idrettsforbundet.onmicrosoft.com::a48d8a54-193e-4386-8fee-7df6357b9601" providerId="AD" clId="Web-{21B12CDC-222A-46CA-81B3-06AFC255DEDF}" dt="2022-10-09T09:58:50.807" v="65"/>
          <ac:picMkLst>
            <pc:docMk/>
            <pc:sldMk cId="2730609691" sldId="256"/>
            <ac:picMk id="43" creationId="{AEC997EF-2D48-1255-AF0B-C47D9752D46A}"/>
          </ac:picMkLst>
        </pc:picChg>
        <pc:picChg chg="add del mod">
          <ac:chgData name="edvard.spolen" userId="S::edvard.spolen_gmail.com#ext#@idrettsforbundet.onmicrosoft.com::a48d8a54-193e-4386-8fee-7df6357b9601" providerId="AD" clId="Web-{21B12CDC-222A-46CA-81B3-06AFC255DEDF}" dt="2022-10-09T10:12:05.165" v="198"/>
          <ac:picMkLst>
            <pc:docMk/>
            <pc:sldMk cId="2730609691" sldId="256"/>
            <ac:picMk id="46" creationId="{BDBB2BF3-CD35-A265-B1FF-7FAAF6144CFD}"/>
          </ac:picMkLst>
        </pc:picChg>
        <pc:picChg chg="mod ord">
          <ac:chgData name="edvard.spolen" userId="S::edvard.spolen_gmail.com#ext#@idrettsforbundet.onmicrosoft.com::a48d8a54-193e-4386-8fee-7df6357b9601" providerId="AD" clId="Web-{21B12CDC-222A-46CA-81B3-06AFC255DEDF}" dt="2022-10-09T10:02:41.278" v="150" actId="1076"/>
          <ac:picMkLst>
            <pc:docMk/>
            <pc:sldMk cId="2730609691" sldId="256"/>
            <ac:picMk id="48" creationId="{9D886988-C74B-7A77-43F1-47D9DF5FD786}"/>
          </ac:picMkLst>
        </pc:picChg>
        <pc:picChg chg="del">
          <ac:chgData name="edvard.spolen" userId="S::edvard.spolen_gmail.com#ext#@idrettsforbundet.onmicrosoft.com::a48d8a54-193e-4386-8fee-7df6357b9601" providerId="AD" clId="Web-{21B12CDC-222A-46CA-81B3-06AFC255DEDF}" dt="2022-10-09T09:52:40.254" v="10"/>
          <ac:picMkLst>
            <pc:docMk/>
            <pc:sldMk cId="2730609691" sldId="256"/>
            <ac:picMk id="52" creationId="{DF7C51CB-26B4-BE4E-2BBF-A981A3B2AB02}"/>
          </ac:picMkLst>
        </pc:picChg>
        <pc:picChg chg="add del mod">
          <ac:chgData name="edvard.spolen" userId="S::edvard.spolen_gmail.com#ext#@idrettsforbundet.onmicrosoft.com::a48d8a54-193e-4386-8fee-7df6357b9601" providerId="AD" clId="Web-{21B12CDC-222A-46CA-81B3-06AFC255DEDF}" dt="2022-10-09T10:12:44.228" v="219"/>
          <ac:picMkLst>
            <pc:docMk/>
            <pc:sldMk cId="2730609691" sldId="256"/>
            <ac:picMk id="54" creationId="{CB7BEA4B-07E4-2313-0748-7DEA084B3ED0}"/>
          </ac:picMkLst>
        </pc:picChg>
        <pc:picChg chg="add del mod">
          <ac:chgData name="edvard.spolen" userId="S::edvard.spolen_gmail.com#ext#@idrettsforbundet.onmicrosoft.com::a48d8a54-193e-4386-8fee-7df6357b9601" providerId="AD" clId="Web-{21B12CDC-222A-46CA-81B3-06AFC255DEDF}" dt="2022-10-09T10:12:44.228" v="218"/>
          <ac:picMkLst>
            <pc:docMk/>
            <pc:sldMk cId="2730609691" sldId="256"/>
            <ac:picMk id="61" creationId="{D97A565B-3C6A-75F5-FCA2-733B6D2DD63D}"/>
          </ac:picMkLst>
        </pc:picChg>
        <pc:picChg chg="add mod">
          <ac:chgData name="edvard.spolen" userId="S::edvard.spolen_gmail.com#ext#@idrettsforbundet.onmicrosoft.com::a48d8a54-193e-4386-8fee-7df6357b9601" providerId="AD" clId="Web-{21B12CDC-222A-46CA-81B3-06AFC255DEDF}" dt="2022-10-09T10:35:59.589" v="394" actId="1076"/>
          <ac:picMkLst>
            <pc:docMk/>
            <pc:sldMk cId="2730609691" sldId="256"/>
            <ac:picMk id="63" creationId="{F590F4D8-A7BB-D0A0-1236-353E77D2ECB2}"/>
          </ac:picMkLst>
        </pc:picChg>
        <pc:picChg chg="add mod">
          <ac:chgData name="edvard.spolen" userId="S::edvard.spolen_gmail.com#ext#@idrettsforbundet.onmicrosoft.com::a48d8a54-193e-4386-8fee-7df6357b9601" providerId="AD" clId="Web-{21B12CDC-222A-46CA-81B3-06AFC255DEDF}" dt="2022-10-09T10:35:59.621" v="396" actId="1076"/>
          <ac:picMkLst>
            <pc:docMk/>
            <pc:sldMk cId="2730609691" sldId="256"/>
            <ac:picMk id="65" creationId="{6011D235-823A-717A-3CF4-55E757A64262}"/>
          </ac:picMkLst>
        </pc:picChg>
        <pc:picChg chg="add mod">
          <ac:chgData name="edvard.spolen" userId="S::edvard.spolen_gmail.com#ext#@idrettsforbundet.onmicrosoft.com::a48d8a54-193e-4386-8fee-7df6357b9601" providerId="AD" clId="Web-{21B12CDC-222A-46CA-81B3-06AFC255DEDF}" dt="2022-10-09T10:35:59.668" v="398" actId="1076"/>
          <ac:picMkLst>
            <pc:docMk/>
            <pc:sldMk cId="2730609691" sldId="256"/>
            <ac:picMk id="67" creationId="{9D112FA9-0401-B50C-6470-A021BD598015}"/>
          </ac:picMkLst>
        </pc:picChg>
        <pc:picChg chg="add mod">
          <ac:chgData name="edvard.spolen" userId="S::edvard.spolen_gmail.com#ext#@idrettsforbundet.onmicrosoft.com::a48d8a54-193e-4386-8fee-7df6357b9601" providerId="AD" clId="Web-{21B12CDC-222A-46CA-81B3-06AFC255DEDF}" dt="2022-10-09T10:35:59.699" v="400" actId="1076"/>
          <ac:picMkLst>
            <pc:docMk/>
            <pc:sldMk cId="2730609691" sldId="256"/>
            <ac:picMk id="69" creationId="{36649510-A932-D4EF-6997-302108B4FCDB}"/>
          </ac:picMkLst>
        </pc:picChg>
        <pc:picChg chg="add mod">
          <ac:chgData name="edvard.spolen" userId="S::edvard.spolen_gmail.com#ext#@idrettsforbundet.onmicrosoft.com::a48d8a54-193e-4386-8fee-7df6357b9601" providerId="AD" clId="Web-{21B12CDC-222A-46CA-81B3-06AFC255DEDF}" dt="2022-10-09T10:35:59.746" v="402" actId="1076"/>
          <ac:picMkLst>
            <pc:docMk/>
            <pc:sldMk cId="2730609691" sldId="256"/>
            <ac:picMk id="71" creationId="{8D0C7D79-93F3-6A0C-26D3-A5CEF77E8ACB}"/>
          </ac:picMkLst>
        </pc:picChg>
        <pc:picChg chg="add mod">
          <ac:chgData name="edvard.spolen" userId="S::edvard.spolen_gmail.com#ext#@idrettsforbundet.onmicrosoft.com::a48d8a54-193e-4386-8fee-7df6357b9601" providerId="AD" clId="Web-{21B12CDC-222A-46CA-81B3-06AFC255DEDF}" dt="2022-10-09T10:35:59.777" v="404" actId="1076"/>
          <ac:picMkLst>
            <pc:docMk/>
            <pc:sldMk cId="2730609691" sldId="256"/>
            <ac:picMk id="73" creationId="{4711AD51-CF82-111D-BDA3-5B5BC0759E74}"/>
          </ac:picMkLst>
        </pc:picChg>
        <pc:picChg chg="add del mod">
          <ac:chgData name="edvard.spolen" userId="S::edvard.spolen_gmail.com#ext#@idrettsforbundet.onmicrosoft.com::a48d8a54-193e-4386-8fee-7df6357b9601" providerId="AD" clId="Web-{21B12CDC-222A-46CA-81B3-06AFC255DEDF}" dt="2022-10-09T10:35:39.683" v="385"/>
          <ac:picMkLst>
            <pc:docMk/>
            <pc:sldMk cId="2730609691" sldId="256"/>
            <ac:picMk id="75" creationId="{0694286D-AD5E-EC98-4DF0-CE9A96261F3D}"/>
          </ac:picMkLst>
        </pc:picChg>
        <pc:picChg chg="add del mod">
          <ac:chgData name="edvard.spolen" userId="S::edvard.spolen_gmail.com#ext#@idrettsforbundet.onmicrosoft.com::a48d8a54-193e-4386-8fee-7df6357b9601" providerId="AD" clId="Web-{21B12CDC-222A-46CA-81B3-06AFC255DEDF}" dt="2022-10-09T10:35:41.261" v="387"/>
          <ac:picMkLst>
            <pc:docMk/>
            <pc:sldMk cId="2730609691" sldId="256"/>
            <ac:picMk id="77" creationId="{48B33676-1BD4-E78E-CEB0-2AEB0FF11ACE}"/>
          </ac:picMkLst>
        </pc:picChg>
      </pc:sldChg>
      <pc:sldChg chg="delSp modSp">
        <pc:chgData name="edvard.spolen" userId="S::edvard.spolen_gmail.com#ext#@idrettsforbundet.onmicrosoft.com::a48d8a54-193e-4386-8fee-7df6357b9601" providerId="AD" clId="Web-{21B12CDC-222A-46CA-81B3-06AFC255DEDF}" dt="2022-10-09T10:41:12.422" v="415" actId="1076"/>
        <pc:sldMkLst>
          <pc:docMk/>
          <pc:sldMk cId="801034079" sldId="258"/>
        </pc:sldMkLst>
        <pc:spChg chg="mod">
          <ac:chgData name="edvard.spolen" userId="S::edvard.spolen_gmail.com#ext#@idrettsforbundet.onmicrosoft.com::a48d8a54-193e-4386-8fee-7df6357b9601" providerId="AD" clId="Web-{21B12CDC-222A-46CA-81B3-06AFC255DEDF}" dt="2022-10-09T10:41:05.750" v="414" actId="1076"/>
          <ac:spMkLst>
            <pc:docMk/>
            <pc:sldMk cId="801034079" sldId="258"/>
            <ac:spMk id="4" creationId="{0D82868D-D463-8478-9104-22F2D1B23937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20:24.343" v="331" actId="20577"/>
          <ac:spMkLst>
            <pc:docMk/>
            <pc:sldMk cId="801034079" sldId="258"/>
            <ac:spMk id="20" creationId="{A6464E5D-15FB-BB2A-0ACC-8A9E51DAB1C8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19:56.968" v="318" actId="20577"/>
          <ac:spMkLst>
            <pc:docMk/>
            <pc:sldMk cId="801034079" sldId="258"/>
            <ac:spMk id="49" creationId="{2B20F020-CB9E-01F5-B45F-D0549EB040D6}"/>
          </ac:spMkLst>
        </pc:spChg>
        <pc:picChg chg="mod">
          <ac:chgData name="edvard.spolen" userId="S::edvard.spolen_gmail.com#ext#@idrettsforbundet.onmicrosoft.com::a48d8a54-193e-4386-8fee-7df6357b9601" providerId="AD" clId="Web-{21B12CDC-222A-46CA-81B3-06AFC255DEDF}" dt="2022-10-09T10:36:05.949" v="406" actId="1076"/>
          <ac:picMkLst>
            <pc:docMk/>
            <pc:sldMk cId="801034079" sldId="258"/>
            <ac:picMk id="10" creationId="{C886D96A-5A28-FF6F-9367-9B69122EE995}"/>
          </ac:picMkLst>
        </pc:picChg>
        <pc:picChg chg="mod">
          <ac:chgData name="edvard.spolen" userId="S::edvard.spolen_gmail.com#ext#@idrettsforbundet.onmicrosoft.com::a48d8a54-193e-4386-8fee-7df6357b9601" providerId="AD" clId="Web-{21B12CDC-222A-46CA-81B3-06AFC255DEDF}" dt="2022-10-09T10:19:20.514" v="300" actId="1076"/>
          <ac:picMkLst>
            <pc:docMk/>
            <pc:sldMk cId="801034079" sldId="258"/>
            <ac:picMk id="11" creationId="{4545C9A7-6A43-7DA5-E299-C7954A417B33}"/>
          </ac:picMkLst>
        </pc:picChg>
        <pc:picChg chg="mod">
          <ac:chgData name="edvard.spolen" userId="S::edvard.spolen_gmail.com#ext#@idrettsforbundet.onmicrosoft.com::a48d8a54-193e-4386-8fee-7df6357b9601" providerId="AD" clId="Web-{21B12CDC-222A-46CA-81B3-06AFC255DEDF}" dt="2022-10-09T10:19:09.280" v="296" actId="1076"/>
          <ac:picMkLst>
            <pc:docMk/>
            <pc:sldMk cId="801034079" sldId="258"/>
            <ac:picMk id="12" creationId="{CF5B39CA-A05E-F27E-8618-4803705F562C}"/>
          </ac:picMkLst>
        </pc:picChg>
        <pc:picChg chg="mod">
          <ac:chgData name="edvard.spolen" userId="S::edvard.spolen_gmail.com#ext#@idrettsforbundet.onmicrosoft.com::a48d8a54-193e-4386-8fee-7df6357b9601" providerId="AD" clId="Web-{21B12CDC-222A-46CA-81B3-06AFC255DEDF}" dt="2022-10-09T10:19:18.717" v="299" actId="1076"/>
          <ac:picMkLst>
            <pc:docMk/>
            <pc:sldMk cId="801034079" sldId="258"/>
            <ac:picMk id="13" creationId="{CBCB15EA-BFF8-282C-F8B7-D976020D7CE9}"/>
          </ac:picMkLst>
        </pc:picChg>
        <pc:picChg chg="mod">
          <ac:chgData name="edvard.spolen" userId="S::edvard.spolen_gmail.com#ext#@idrettsforbundet.onmicrosoft.com::a48d8a54-193e-4386-8fee-7df6357b9601" providerId="AD" clId="Web-{21B12CDC-222A-46CA-81B3-06AFC255DEDF}" dt="2022-10-09T10:19:23.655" v="301" actId="1076"/>
          <ac:picMkLst>
            <pc:docMk/>
            <pc:sldMk cId="801034079" sldId="258"/>
            <ac:picMk id="14" creationId="{6324A4C1-D18B-016D-9F02-D716A4A69DB0}"/>
          </ac:picMkLst>
        </pc:picChg>
        <pc:picChg chg="del">
          <ac:chgData name="edvard.spolen" userId="S::edvard.spolen_gmail.com#ext#@idrettsforbundet.onmicrosoft.com::a48d8a54-193e-4386-8fee-7df6357b9601" providerId="AD" clId="Web-{21B12CDC-222A-46CA-81B3-06AFC255DEDF}" dt="2022-10-09T10:36:01.996" v="405"/>
          <ac:picMkLst>
            <pc:docMk/>
            <pc:sldMk cId="801034079" sldId="258"/>
            <ac:picMk id="36" creationId="{EEA13B0E-612A-EC4C-8D6D-7F69FFC10F41}"/>
          </ac:picMkLst>
        </pc:picChg>
        <pc:picChg chg="mod">
          <ac:chgData name="edvard.spolen" userId="S::edvard.spolen_gmail.com#ext#@idrettsforbundet.onmicrosoft.com::a48d8a54-193e-4386-8fee-7df6357b9601" providerId="AD" clId="Web-{21B12CDC-222A-46CA-81B3-06AFC255DEDF}" dt="2022-10-09T10:41:12.422" v="415" actId="1076"/>
          <ac:picMkLst>
            <pc:docMk/>
            <pc:sldMk cId="801034079" sldId="258"/>
            <ac:picMk id="63" creationId="{407BEB25-B044-963E-717B-DF43D6F455A2}"/>
          </ac:picMkLst>
        </pc:picChg>
      </pc:sldChg>
      <pc:sldChg chg="addSp delSp modSp">
        <pc:chgData name="edvard.spolen" userId="S::edvard.spolen_gmail.com#ext#@idrettsforbundet.onmicrosoft.com::a48d8a54-193e-4386-8fee-7df6357b9601" providerId="AD" clId="Web-{21B12CDC-222A-46CA-81B3-06AFC255DEDF}" dt="2022-10-09T10:21:07.312" v="335" actId="20577"/>
        <pc:sldMkLst>
          <pc:docMk/>
          <pc:sldMk cId="3394774511" sldId="259"/>
        </pc:sldMkLst>
        <pc:spChg chg="mod">
          <ac:chgData name="edvard.spolen" userId="S::edvard.spolen_gmail.com#ext#@idrettsforbundet.onmicrosoft.com::a48d8a54-193e-4386-8fee-7df6357b9601" providerId="AD" clId="Web-{21B12CDC-222A-46CA-81B3-06AFC255DEDF}" dt="2022-10-09T10:20:58.968" v="333" actId="20577"/>
          <ac:spMkLst>
            <pc:docMk/>
            <pc:sldMk cId="3394774511" sldId="259"/>
            <ac:spMk id="15" creationId="{7C77EF4A-0C51-5473-FBE2-B2D4D71649C4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20:52.265" v="332" actId="20577"/>
          <ac:spMkLst>
            <pc:docMk/>
            <pc:sldMk cId="3394774511" sldId="259"/>
            <ac:spMk id="17" creationId="{4E91BE89-2D57-4548-FEA5-D1D73C783C70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21:02.953" v="334" actId="20577"/>
          <ac:spMkLst>
            <pc:docMk/>
            <pc:sldMk cId="3394774511" sldId="259"/>
            <ac:spMk id="18" creationId="{661A3534-65B3-CA28-1316-E27568B7FD72}"/>
          </ac:spMkLst>
        </pc:spChg>
        <pc:spChg chg="mod">
          <ac:chgData name="edvard.spolen" userId="S::edvard.spolen_gmail.com#ext#@idrettsforbundet.onmicrosoft.com::a48d8a54-193e-4386-8fee-7df6357b9601" providerId="AD" clId="Web-{21B12CDC-222A-46CA-81B3-06AFC255DEDF}" dt="2022-10-09T10:21:07.312" v="335" actId="20577"/>
          <ac:spMkLst>
            <pc:docMk/>
            <pc:sldMk cId="3394774511" sldId="259"/>
            <ac:spMk id="21" creationId="{F30AB2EA-646F-8218-5523-B0B9D60FB344}"/>
          </ac:spMkLst>
        </pc:spChg>
        <pc:picChg chg="add mod">
          <ac:chgData name="edvard.spolen" userId="S::edvard.spolen_gmail.com#ext#@idrettsforbundet.onmicrosoft.com::a48d8a54-193e-4386-8fee-7df6357b9601" providerId="AD" clId="Web-{21B12CDC-222A-46CA-81B3-06AFC255DEDF}" dt="2022-10-09T09:49:37.471" v="3" actId="1076"/>
          <ac:picMkLst>
            <pc:docMk/>
            <pc:sldMk cId="3394774511" sldId="259"/>
            <ac:picMk id="4" creationId="{95934063-6303-986A-E68C-58744C97236C}"/>
          </ac:picMkLst>
        </pc:picChg>
        <pc:picChg chg="del">
          <ac:chgData name="edvard.spolen" userId="S::edvard.spolen_gmail.com#ext#@idrettsforbundet.onmicrosoft.com::a48d8a54-193e-4386-8fee-7df6357b9601" providerId="AD" clId="Web-{21B12CDC-222A-46CA-81B3-06AFC255DEDF}" dt="2022-10-09T09:49:29.393" v="1"/>
          <ac:picMkLst>
            <pc:docMk/>
            <pc:sldMk cId="3394774511" sldId="259"/>
            <ac:picMk id="23" creationId="{6C964E9D-B351-38FE-5296-F9E99B56B268}"/>
          </ac:picMkLst>
        </pc:picChg>
      </pc:sldChg>
    </pc:docChg>
  </pc:docChgLst>
  <pc:docChgLst>
    <pc:chgData name="Wessel Svensson, Anne-Sofie" userId="0521fb17-415d-4398-8a48-2f135a4adfd0" providerId="ADAL" clId="{84A287AD-F5D4-4D01-A9C0-614D95014704}"/>
    <pc:docChg chg="undo custSel addSld delSld modSld sldOrd">
      <pc:chgData name="Wessel Svensson, Anne-Sofie" userId="0521fb17-415d-4398-8a48-2f135a4adfd0" providerId="ADAL" clId="{84A287AD-F5D4-4D01-A9C0-614D95014704}" dt="2022-10-13T08:30:02.892" v="461"/>
      <pc:docMkLst>
        <pc:docMk/>
      </pc:docMkLst>
      <pc:sldChg chg="addSp delSp modSp del mod">
        <pc:chgData name="Wessel Svensson, Anne-Sofie" userId="0521fb17-415d-4398-8a48-2f135a4adfd0" providerId="ADAL" clId="{84A287AD-F5D4-4D01-A9C0-614D95014704}" dt="2022-10-13T08:22:28.066" v="456" actId="2696"/>
        <pc:sldMkLst>
          <pc:docMk/>
          <pc:sldMk cId="2730609691" sldId="256"/>
        </pc:sldMkLst>
        <pc:spChg chg="mod">
          <ac:chgData name="Wessel Svensson, Anne-Sofie" userId="0521fb17-415d-4398-8a48-2f135a4adfd0" providerId="ADAL" clId="{84A287AD-F5D4-4D01-A9C0-614D95014704}" dt="2022-10-12T14:53:48.314" v="298" actId="1076"/>
          <ac:spMkLst>
            <pc:docMk/>
            <pc:sldMk cId="2730609691" sldId="256"/>
            <ac:spMk id="6" creationId="{5B6AE29D-248A-7105-E0A9-9D9EA7D801C5}"/>
          </ac:spMkLst>
        </pc:spChg>
        <pc:spChg chg="mod">
          <ac:chgData name="Wessel Svensson, Anne-Sofie" userId="0521fb17-415d-4398-8a48-2f135a4adfd0" providerId="ADAL" clId="{84A287AD-F5D4-4D01-A9C0-614D95014704}" dt="2022-10-12T14:49:53.233" v="256" actId="20577"/>
          <ac:spMkLst>
            <pc:docMk/>
            <pc:sldMk cId="2730609691" sldId="256"/>
            <ac:spMk id="13" creationId="{054F5BA4-3AA1-7BF6-5D8F-BA8201E5432D}"/>
          </ac:spMkLst>
        </pc:spChg>
        <pc:spChg chg="del">
          <ac:chgData name="Wessel Svensson, Anne-Sofie" userId="0521fb17-415d-4398-8a48-2f135a4adfd0" providerId="ADAL" clId="{84A287AD-F5D4-4D01-A9C0-614D95014704}" dt="2022-10-12T14:42:53.423" v="149" actId="478"/>
          <ac:spMkLst>
            <pc:docMk/>
            <pc:sldMk cId="2730609691" sldId="256"/>
            <ac:spMk id="23" creationId="{9D4358F7-1C1C-EB5A-7999-FE1E2564FD2C}"/>
          </ac:spMkLst>
        </pc:spChg>
        <pc:spChg chg="mod">
          <ac:chgData name="Wessel Svensson, Anne-Sofie" userId="0521fb17-415d-4398-8a48-2f135a4adfd0" providerId="ADAL" clId="{84A287AD-F5D4-4D01-A9C0-614D95014704}" dt="2022-10-12T14:56:06.167" v="322" actId="1076"/>
          <ac:spMkLst>
            <pc:docMk/>
            <pc:sldMk cId="2730609691" sldId="256"/>
            <ac:spMk id="33" creationId="{21B8A513-72C5-63FF-5C80-29DCAE2BE084}"/>
          </ac:spMkLst>
        </pc:spChg>
        <pc:spChg chg="mod">
          <ac:chgData name="Wessel Svensson, Anne-Sofie" userId="0521fb17-415d-4398-8a48-2f135a4adfd0" providerId="ADAL" clId="{84A287AD-F5D4-4D01-A9C0-614D95014704}" dt="2022-10-12T14:55:38.924" v="319" actId="1076"/>
          <ac:spMkLst>
            <pc:docMk/>
            <pc:sldMk cId="2730609691" sldId="256"/>
            <ac:spMk id="34" creationId="{93A453F6-7149-E407-B814-62E8453BEE21}"/>
          </ac:spMkLst>
        </pc:spChg>
        <pc:spChg chg="mod">
          <ac:chgData name="Wessel Svensson, Anne-Sofie" userId="0521fb17-415d-4398-8a48-2f135a4adfd0" providerId="ADAL" clId="{84A287AD-F5D4-4D01-A9C0-614D95014704}" dt="2022-10-12T14:55:38.924" v="319" actId="1076"/>
          <ac:spMkLst>
            <pc:docMk/>
            <pc:sldMk cId="2730609691" sldId="256"/>
            <ac:spMk id="40" creationId="{B112415D-3E9B-D5E2-941F-50B3F6F55EA2}"/>
          </ac:spMkLst>
        </pc:spChg>
        <pc:spChg chg="mod">
          <ac:chgData name="Wessel Svensson, Anne-Sofie" userId="0521fb17-415d-4398-8a48-2f135a4adfd0" providerId="ADAL" clId="{84A287AD-F5D4-4D01-A9C0-614D95014704}" dt="2022-10-12T14:56:46.212" v="325" actId="1076"/>
          <ac:spMkLst>
            <pc:docMk/>
            <pc:sldMk cId="2730609691" sldId="256"/>
            <ac:spMk id="41" creationId="{1A0225F1-4FC5-F884-7206-E9CD75232C72}"/>
          </ac:spMkLst>
        </pc:spChg>
        <pc:spChg chg="mod">
          <ac:chgData name="Wessel Svensson, Anne-Sofie" userId="0521fb17-415d-4398-8a48-2f135a4adfd0" providerId="ADAL" clId="{84A287AD-F5D4-4D01-A9C0-614D95014704}" dt="2022-10-12T14:56:36.459" v="323" actId="1076"/>
          <ac:spMkLst>
            <pc:docMk/>
            <pc:sldMk cId="2730609691" sldId="256"/>
            <ac:spMk id="42" creationId="{09C864BF-A21C-9AEA-8B17-55D1AE95F595}"/>
          </ac:spMkLst>
        </pc:spChg>
        <pc:spChg chg="mod">
          <ac:chgData name="Wessel Svensson, Anne-Sofie" userId="0521fb17-415d-4398-8a48-2f135a4adfd0" providerId="ADAL" clId="{84A287AD-F5D4-4D01-A9C0-614D95014704}" dt="2022-10-12T14:56:06.167" v="322" actId="1076"/>
          <ac:spMkLst>
            <pc:docMk/>
            <pc:sldMk cId="2730609691" sldId="256"/>
            <ac:spMk id="44" creationId="{A82BF99A-B736-70EB-2151-57E7D9AD58E6}"/>
          </ac:spMkLst>
        </pc:spChg>
        <pc:spChg chg="add mod">
          <ac:chgData name="Wessel Svensson, Anne-Sofie" userId="0521fb17-415d-4398-8a48-2f135a4adfd0" providerId="ADAL" clId="{84A287AD-F5D4-4D01-A9C0-614D95014704}" dt="2022-10-12T14:51:32.580" v="266" actId="20577"/>
          <ac:spMkLst>
            <pc:docMk/>
            <pc:sldMk cId="2730609691" sldId="256"/>
            <ac:spMk id="46" creationId="{26DC822F-39DD-FE13-A58F-540BBA844441}"/>
          </ac:spMkLst>
        </pc:spChg>
        <pc:spChg chg="add mod ord">
          <ac:chgData name="Wessel Svensson, Anne-Sofie" userId="0521fb17-415d-4398-8a48-2f135a4adfd0" providerId="ADAL" clId="{84A287AD-F5D4-4D01-A9C0-614D95014704}" dt="2022-10-12T14:42:08.555" v="139" actId="1076"/>
          <ac:spMkLst>
            <pc:docMk/>
            <pc:sldMk cId="2730609691" sldId="256"/>
            <ac:spMk id="52" creationId="{35BC97B6-9F21-7C77-5820-EB43FAAA5304}"/>
          </ac:spMkLst>
        </pc:spChg>
        <pc:spChg chg="del mod">
          <ac:chgData name="Wessel Svensson, Anne-Sofie" userId="0521fb17-415d-4398-8a48-2f135a4adfd0" providerId="ADAL" clId="{84A287AD-F5D4-4D01-A9C0-614D95014704}" dt="2022-10-12T14:36:06.061" v="94" actId="478"/>
          <ac:spMkLst>
            <pc:docMk/>
            <pc:sldMk cId="2730609691" sldId="256"/>
            <ac:spMk id="53" creationId="{B3FCFA92-A87A-83D5-1F52-D018CCBE1911}"/>
          </ac:spMkLst>
        </pc:spChg>
        <pc:spChg chg="add del">
          <ac:chgData name="Wessel Svensson, Anne-Sofie" userId="0521fb17-415d-4398-8a48-2f135a4adfd0" providerId="ADAL" clId="{84A287AD-F5D4-4D01-A9C0-614D95014704}" dt="2022-10-12T14:42:14.196" v="141" actId="478"/>
          <ac:spMkLst>
            <pc:docMk/>
            <pc:sldMk cId="2730609691" sldId="256"/>
            <ac:spMk id="54" creationId="{27816CF8-2604-7623-3B72-355E37E54DBB}"/>
          </ac:spMkLst>
        </pc:spChg>
        <pc:spChg chg="mod">
          <ac:chgData name="Wessel Svensson, Anne-Sofie" userId="0521fb17-415d-4398-8a48-2f135a4adfd0" providerId="ADAL" clId="{84A287AD-F5D4-4D01-A9C0-614D95014704}" dt="2022-10-12T14:54:52.966" v="313" actId="1076"/>
          <ac:spMkLst>
            <pc:docMk/>
            <pc:sldMk cId="2730609691" sldId="256"/>
            <ac:spMk id="55" creationId="{F4ED1772-922C-AD0A-BC15-A67D0201C301}"/>
          </ac:spMkLst>
        </pc:spChg>
        <pc:spChg chg="mod">
          <ac:chgData name="Wessel Svensson, Anne-Sofie" userId="0521fb17-415d-4398-8a48-2f135a4adfd0" providerId="ADAL" clId="{84A287AD-F5D4-4D01-A9C0-614D95014704}" dt="2022-10-12T14:54:27.408" v="303" actId="1076"/>
          <ac:spMkLst>
            <pc:docMk/>
            <pc:sldMk cId="2730609691" sldId="256"/>
            <ac:spMk id="56" creationId="{4C03220E-2CB2-4631-3C8A-4A20E173235A}"/>
          </ac:spMkLst>
        </pc:spChg>
        <pc:spChg chg="add mod">
          <ac:chgData name="Wessel Svensson, Anne-Sofie" userId="0521fb17-415d-4398-8a48-2f135a4adfd0" providerId="ADAL" clId="{84A287AD-F5D4-4D01-A9C0-614D95014704}" dt="2022-10-12T14:54:10.616" v="301" actId="1076"/>
          <ac:spMkLst>
            <pc:docMk/>
            <pc:sldMk cId="2730609691" sldId="256"/>
            <ac:spMk id="57" creationId="{917A5060-950F-397A-5809-BA7D0F74A254}"/>
          </ac:spMkLst>
        </pc:spChg>
        <pc:spChg chg="add mod">
          <ac:chgData name="Wessel Svensson, Anne-Sofie" userId="0521fb17-415d-4398-8a48-2f135a4adfd0" providerId="ADAL" clId="{84A287AD-F5D4-4D01-A9C0-614D95014704}" dt="2022-10-12T14:54:10.616" v="301" actId="1076"/>
          <ac:spMkLst>
            <pc:docMk/>
            <pc:sldMk cId="2730609691" sldId="256"/>
            <ac:spMk id="58" creationId="{0BE42D5E-FF9C-235B-F997-82B0C52630EA}"/>
          </ac:spMkLst>
        </pc:spChg>
        <pc:spChg chg="add mod">
          <ac:chgData name="Wessel Svensson, Anne-Sofie" userId="0521fb17-415d-4398-8a48-2f135a4adfd0" providerId="ADAL" clId="{84A287AD-F5D4-4D01-A9C0-614D95014704}" dt="2022-10-12T14:54:10.616" v="301" actId="1076"/>
          <ac:spMkLst>
            <pc:docMk/>
            <pc:sldMk cId="2730609691" sldId="256"/>
            <ac:spMk id="60" creationId="{F881EF81-F8C6-8948-1200-197BC96C5208}"/>
          </ac:spMkLst>
        </pc:spChg>
        <pc:spChg chg="mod">
          <ac:chgData name="Wessel Svensson, Anne-Sofie" userId="0521fb17-415d-4398-8a48-2f135a4adfd0" providerId="ADAL" clId="{84A287AD-F5D4-4D01-A9C0-614D95014704}" dt="2022-10-12T14:42:08.555" v="139" actId="1076"/>
          <ac:spMkLst>
            <pc:docMk/>
            <pc:sldMk cId="2730609691" sldId="256"/>
            <ac:spMk id="62" creationId="{2F7C088C-15DE-53DE-28E4-F02B2544C149}"/>
          </ac:spMkLst>
        </pc:spChg>
        <pc:spChg chg="mod">
          <ac:chgData name="Wessel Svensson, Anne-Sofie" userId="0521fb17-415d-4398-8a48-2f135a4adfd0" providerId="ADAL" clId="{84A287AD-F5D4-4D01-A9C0-614D95014704}" dt="2022-10-12T14:46:02.153" v="189" actId="1076"/>
          <ac:spMkLst>
            <pc:docMk/>
            <pc:sldMk cId="2730609691" sldId="256"/>
            <ac:spMk id="64" creationId="{61FFDAB3-2B35-FF21-9F85-D3426899556D}"/>
          </ac:spMkLst>
        </pc:spChg>
        <pc:spChg chg="del">
          <ac:chgData name="Wessel Svensson, Anne-Sofie" userId="0521fb17-415d-4398-8a48-2f135a4adfd0" providerId="ADAL" clId="{84A287AD-F5D4-4D01-A9C0-614D95014704}" dt="2022-10-12T14:42:54.199" v="150" actId="478"/>
          <ac:spMkLst>
            <pc:docMk/>
            <pc:sldMk cId="2730609691" sldId="256"/>
            <ac:spMk id="66" creationId="{676EA732-16D0-1768-0816-2FF5FD8160AE}"/>
          </ac:spMkLst>
        </pc:spChg>
        <pc:spChg chg="mod">
          <ac:chgData name="Wessel Svensson, Anne-Sofie" userId="0521fb17-415d-4398-8a48-2f135a4adfd0" providerId="ADAL" clId="{84A287AD-F5D4-4D01-A9C0-614D95014704}" dt="2022-10-12T14:55:21.068" v="318" actId="1076"/>
          <ac:spMkLst>
            <pc:docMk/>
            <pc:sldMk cId="2730609691" sldId="256"/>
            <ac:spMk id="68" creationId="{230E5D45-7481-25A0-A6BD-326E71B9CCA3}"/>
          </ac:spMkLst>
        </pc:spChg>
        <pc:spChg chg="del">
          <ac:chgData name="Wessel Svensson, Anne-Sofie" userId="0521fb17-415d-4398-8a48-2f135a4adfd0" providerId="ADAL" clId="{84A287AD-F5D4-4D01-A9C0-614D95014704}" dt="2022-10-12T14:41:59.155" v="136" actId="478"/>
          <ac:spMkLst>
            <pc:docMk/>
            <pc:sldMk cId="2730609691" sldId="256"/>
            <ac:spMk id="70" creationId="{2719D96C-BB2C-3CD1-C84B-72FF60CBAD4F}"/>
          </ac:spMkLst>
        </pc:spChg>
        <pc:spChg chg="mod">
          <ac:chgData name="Wessel Svensson, Anne-Sofie" userId="0521fb17-415d-4398-8a48-2f135a4adfd0" providerId="ADAL" clId="{84A287AD-F5D4-4D01-A9C0-614D95014704}" dt="2022-10-12T14:41:47.489" v="135" actId="1076"/>
          <ac:spMkLst>
            <pc:docMk/>
            <pc:sldMk cId="2730609691" sldId="256"/>
            <ac:spMk id="72" creationId="{ED1B55E0-7BFE-0A0B-EDA0-3355538D7D46}"/>
          </ac:spMkLst>
        </pc:spChg>
        <pc:spChg chg="add del">
          <ac:chgData name="Wessel Svensson, Anne-Sofie" userId="0521fb17-415d-4398-8a48-2f135a4adfd0" providerId="ADAL" clId="{84A287AD-F5D4-4D01-A9C0-614D95014704}" dt="2022-10-12T14:43:11.297" v="156" actId="478"/>
          <ac:spMkLst>
            <pc:docMk/>
            <pc:sldMk cId="2730609691" sldId="256"/>
            <ac:spMk id="74" creationId="{9E6D84E9-E15E-9AEB-0D3B-E3178BAF7C84}"/>
          </ac:spMkLst>
        </pc:spChg>
        <pc:spChg chg="add del mod">
          <ac:chgData name="Wessel Svensson, Anne-Sofie" userId="0521fb17-415d-4398-8a48-2f135a4adfd0" providerId="ADAL" clId="{84A287AD-F5D4-4D01-A9C0-614D95014704}" dt="2022-10-12T14:43:20.234" v="158"/>
          <ac:spMkLst>
            <pc:docMk/>
            <pc:sldMk cId="2730609691" sldId="256"/>
            <ac:spMk id="75" creationId="{CE73326B-DB9B-9A7A-0FB6-DFE3D48CBA8C}"/>
          </ac:spMkLst>
        </pc:spChg>
        <pc:spChg chg="add del mod">
          <ac:chgData name="Wessel Svensson, Anne-Sofie" userId="0521fb17-415d-4398-8a48-2f135a4adfd0" providerId="ADAL" clId="{84A287AD-F5D4-4D01-A9C0-614D95014704}" dt="2022-10-12T14:43:20.234" v="158"/>
          <ac:spMkLst>
            <pc:docMk/>
            <pc:sldMk cId="2730609691" sldId="256"/>
            <ac:spMk id="77" creationId="{A6BBC9A6-415E-6ABE-E05F-A1EC4FF05B9E}"/>
          </ac:spMkLst>
        </pc:spChg>
        <pc:spChg chg="add del mod">
          <ac:chgData name="Wessel Svensson, Anne-Sofie" userId="0521fb17-415d-4398-8a48-2f135a4adfd0" providerId="ADAL" clId="{84A287AD-F5D4-4D01-A9C0-614D95014704}" dt="2022-10-12T14:43:20.234" v="158"/>
          <ac:spMkLst>
            <pc:docMk/>
            <pc:sldMk cId="2730609691" sldId="256"/>
            <ac:spMk id="79" creationId="{1B22D658-C89A-B167-79BF-A74A0F8F466F}"/>
          </ac:spMkLst>
        </pc:spChg>
        <pc:spChg chg="add del mod">
          <ac:chgData name="Wessel Svensson, Anne-Sofie" userId="0521fb17-415d-4398-8a48-2f135a4adfd0" providerId="ADAL" clId="{84A287AD-F5D4-4D01-A9C0-614D95014704}" dt="2022-10-12T14:43:20.234" v="158"/>
          <ac:spMkLst>
            <pc:docMk/>
            <pc:sldMk cId="2730609691" sldId="256"/>
            <ac:spMk id="81" creationId="{D0F9CF69-6F98-B929-F3F7-C10AFB620F44}"/>
          </ac:spMkLst>
        </pc:spChg>
        <pc:spChg chg="add mod ord">
          <ac:chgData name="Wessel Svensson, Anne-Sofie" userId="0521fb17-415d-4398-8a48-2f135a4adfd0" providerId="ADAL" clId="{84A287AD-F5D4-4D01-A9C0-614D95014704}" dt="2022-10-12T14:54:16.032" v="302" actId="1076"/>
          <ac:spMkLst>
            <pc:docMk/>
            <pc:sldMk cId="2730609691" sldId="256"/>
            <ac:spMk id="83" creationId="{6A11AD7F-ECE9-8379-C061-E741BAE89113}"/>
          </ac:spMkLst>
        </pc:spChg>
        <pc:spChg chg="add mod">
          <ac:chgData name="Wessel Svensson, Anne-Sofie" userId="0521fb17-415d-4398-8a48-2f135a4adfd0" providerId="ADAL" clId="{84A287AD-F5D4-4D01-A9C0-614D95014704}" dt="2022-10-12T14:54:16.032" v="302" actId="1076"/>
          <ac:spMkLst>
            <pc:docMk/>
            <pc:sldMk cId="2730609691" sldId="256"/>
            <ac:spMk id="84" creationId="{985BDF44-4F80-52DB-26A4-220D6ECB5D7F}"/>
          </ac:spMkLst>
        </pc:spChg>
        <pc:spChg chg="add del mod">
          <ac:chgData name="Wessel Svensson, Anne-Sofie" userId="0521fb17-415d-4398-8a48-2f135a4adfd0" providerId="ADAL" clId="{84A287AD-F5D4-4D01-A9C0-614D95014704}" dt="2022-10-12T14:46:37.223" v="197"/>
          <ac:spMkLst>
            <pc:docMk/>
            <pc:sldMk cId="2730609691" sldId="256"/>
            <ac:spMk id="86" creationId="{25535A3E-278F-7235-527D-F0CD6F6D643D}"/>
          </ac:spMkLst>
        </pc:spChg>
        <pc:spChg chg="add mod ord">
          <ac:chgData name="Wessel Svensson, Anne-Sofie" userId="0521fb17-415d-4398-8a48-2f135a4adfd0" providerId="ADAL" clId="{84A287AD-F5D4-4D01-A9C0-614D95014704}" dt="2022-10-12T14:54:27.408" v="303" actId="1076"/>
          <ac:spMkLst>
            <pc:docMk/>
            <pc:sldMk cId="2730609691" sldId="256"/>
            <ac:spMk id="88" creationId="{9959CE95-06AC-56BF-F717-E2D8E66368DE}"/>
          </ac:spMkLst>
        </pc:spChg>
        <pc:spChg chg="add mod">
          <ac:chgData name="Wessel Svensson, Anne-Sofie" userId="0521fb17-415d-4398-8a48-2f135a4adfd0" providerId="ADAL" clId="{84A287AD-F5D4-4D01-A9C0-614D95014704}" dt="2022-10-12T14:54:27.408" v="303" actId="1076"/>
          <ac:spMkLst>
            <pc:docMk/>
            <pc:sldMk cId="2730609691" sldId="256"/>
            <ac:spMk id="89" creationId="{C5A8B77D-4E87-2813-9748-80059A51FD23}"/>
          </ac:spMkLst>
        </pc:spChg>
        <pc:spChg chg="add del mod">
          <ac:chgData name="Wessel Svensson, Anne-Sofie" userId="0521fb17-415d-4398-8a48-2f135a4adfd0" providerId="ADAL" clId="{84A287AD-F5D4-4D01-A9C0-614D95014704}" dt="2022-10-12T14:46:37.225" v="199"/>
          <ac:spMkLst>
            <pc:docMk/>
            <pc:sldMk cId="2730609691" sldId="256"/>
            <ac:spMk id="91" creationId="{658B0738-439F-C299-6EA6-C954F82FAD60}"/>
          </ac:spMkLst>
        </pc:spChg>
        <pc:spChg chg="add mod">
          <ac:chgData name="Wessel Svensson, Anne-Sofie" userId="0521fb17-415d-4398-8a48-2f135a4adfd0" providerId="ADAL" clId="{84A287AD-F5D4-4D01-A9C0-614D95014704}" dt="2022-10-12T14:55:08.030" v="314" actId="1076"/>
          <ac:spMkLst>
            <pc:docMk/>
            <pc:sldMk cId="2730609691" sldId="256"/>
            <ac:spMk id="93" creationId="{4C828FCD-2B25-2A03-CA59-513EFDD7A587}"/>
          </ac:spMkLst>
        </pc:spChg>
        <pc:spChg chg="add mod">
          <ac:chgData name="Wessel Svensson, Anne-Sofie" userId="0521fb17-415d-4398-8a48-2f135a4adfd0" providerId="ADAL" clId="{84A287AD-F5D4-4D01-A9C0-614D95014704}" dt="2022-10-12T14:55:08.030" v="314" actId="1076"/>
          <ac:spMkLst>
            <pc:docMk/>
            <pc:sldMk cId="2730609691" sldId="256"/>
            <ac:spMk id="94" creationId="{E949AE1D-63E2-9B03-66A1-06C40F0CFEB7}"/>
          </ac:spMkLst>
        </pc:spChg>
        <pc:spChg chg="add mod">
          <ac:chgData name="Wessel Svensson, Anne-Sofie" userId="0521fb17-415d-4398-8a48-2f135a4adfd0" providerId="ADAL" clId="{84A287AD-F5D4-4D01-A9C0-614D95014704}" dt="2022-10-12T14:55:08.030" v="314" actId="1076"/>
          <ac:spMkLst>
            <pc:docMk/>
            <pc:sldMk cId="2730609691" sldId="256"/>
            <ac:spMk id="96" creationId="{041211D4-DD00-8091-8823-9A5645088C93}"/>
          </ac:spMkLst>
        </pc:spChg>
        <pc:picChg chg="mod">
          <ac:chgData name="Wessel Svensson, Anne-Sofie" userId="0521fb17-415d-4398-8a48-2f135a4adfd0" providerId="ADAL" clId="{84A287AD-F5D4-4D01-A9C0-614D95014704}" dt="2022-10-12T14:55:38.924" v="319" actId="1076"/>
          <ac:picMkLst>
            <pc:docMk/>
            <pc:sldMk cId="2730609691" sldId="256"/>
            <ac:picMk id="7" creationId="{7147C165-118A-0A71-C262-4D03A2A98C23}"/>
          </ac:picMkLst>
        </pc:picChg>
        <pc:picChg chg="mod">
          <ac:chgData name="Wessel Svensson, Anne-Sofie" userId="0521fb17-415d-4398-8a48-2f135a4adfd0" providerId="ADAL" clId="{84A287AD-F5D4-4D01-A9C0-614D95014704}" dt="2022-10-12T14:56:06.167" v="322" actId="1076"/>
          <ac:picMkLst>
            <pc:docMk/>
            <pc:sldMk cId="2730609691" sldId="256"/>
            <ac:picMk id="8" creationId="{C559262D-66A6-5A40-2CD1-0D0FCD78CB41}"/>
          </ac:picMkLst>
        </pc:picChg>
        <pc:picChg chg="del mod">
          <ac:chgData name="Wessel Svensson, Anne-Sofie" userId="0521fb17-415d-4398-8a48-2f135a4adfd0" providerId="ADAL" clId="{84A287AD-F5D4-4D01-A9C0-614D95014704}" dt="2022-10-12T14:36:04.147" v="92" actId="478"/>
          <ac:picMkLst>
            <pc:docMk/>
            <pc:sldMk cId="2730609691" sldId="256"/>
            <ac:picMk id="10" creationId="{618F0F83-CCBB-2324-03CA-3D4AC3CAB46D}"/>
          </ac:picMkLst>
        </pc:picChg>
        <pc:picChg chg="del">
          <ac:chgData name="Wessel Svensson, Anne-Sofie" userId="0521fb17-415d-4398-8a48-2f135a4adfd0" providerId="ADAL" clId="{84A287AD-F5D4-4D01-A9C0-614D95014704}" dt="2022-10-12T14:42:49.198" v="146" actId="478"/>
          <ac:picMkLst>
            <pc:docMk/>
            <pc:sldMk cId="2730609691" sldId="256"/>
            <ac:picMk id="12" creationId="{0F809484-D252-9E77-9E82-B3FB34EE19B6}"/>
          </ac:picMkLst>
        </pc:picChg>
        <pc:picChg chg="del">
          <ac:chgData name="Wessel Svensson, Anne-Sofie" userId="0521fb17-415d-4398-8a48-2f135a4adfd0" providerId="ADAL" clId="{84A287AD-F5D4-4D01-A9C0-614D95014704}" dt="2022-10-12T14:42:49.198" v="146" actId="478"/>
          <ac:picMkLst>
            <pc:docMk/>
            <pc:sldMk cId="2730609691" sldId="256"/>
            <ac:picMk id="25" creationId="{9BFF99BB-F207-D6C8-AB7F-A7E0D1AF5C9A}"/>
          </ac:picMkLst>
        </pc:picChg>
        <pc:picChg chg="mod">
          <ac:chgData name="Wessel Svensson, Anne-Sofie" userId="0521fb17-415d-4398-8a48-2f135a4adfd0" providerId="ADAL" clId="{84A287AD-F5D4-4D01-A9C0-614D95014704}" dt="2022-10-12T14:56:06.167" v="322" actId="1076"/>
          <ac:picMkLst>
            <pc:docMk/>
            <pc:sldMk cId="2730609691" sldId="256"/>
            <ac:picMk id="35" creationId="{284BB739-5438-EF64-3C4E-71D96786AF70}"/>
          </ac:picMkLst>
        </pc:picChg>
        <pc:picChg chg="mod">
          <ac:chgData name="Wessel Svensson, Anne-Sofie" userId="0521fb17-415d-4398-8a48-2f135a4adfd0" providerId="ADAL" clId="{84A287AD-F5D4-4D01-A9C0-614D95014704}" dt="2022-10-12T14:55:38.924" v="319" actId="1076"/>
          <ac:picMkLst>
            <pc:docMk/>
            <pc:sldMk cId="2730609691" sldId="256"/>
            <ac:picMk id="36" creationId="{AA13957F-0D51-BFBD-B622-D5D533305D65}"/>
          </ac:picMkLst>
        </pc:picChg>
        <pc:picChg chg="add mod">
          <ac:chgData name="Wessel Svensson, Anne-Sofie" userId="0521fb17-415d-4398-8a48-2f135a4adfd0" providerId="ADAL" clId="{84A287AD-F5D4-4D01-A9C0-614D95014704}" dt="2022-10-12T14:36:08.418" v="95" actId="1076"/>
          <ac:picMkLst>
            <pc:docMk/>
            <pc:sldMk cId="2730609691" sldId="256"/>
            <ac:picMk id="43" creationId="{FF864855-ED5D-CE64-9B4E-337362DA3CF1}"/>
          </ac:picMkLst>
        </pc:picChg>
        <pc:picChg chg="add mod">
          <ac:chgData name="Wessel Svensson, Anne-Sofie" userId="0521fb17-415d-4398-8a48-2f135a4adfd0" providerId="ADAL" clId="{84A287AD-F5D4-4D01-A9C0-614D95014704}" dt="2022-10-12T14:54:10.616" v="301" actId="1076"/>
          <ac:picMkLst>
            <pc:docMk/>
            <pc:sldMk cId="2730609691" sldId="256"/>
            <ac:picMk id="59" creationId="{9437C96E-E4A8-43EE-6112-2BD582165D7F}"/>
          </ac:picMkLst>
        </pc:picChg>
        <pc:picChg chg="add mod">
          <ac:chgData name="Wessel Svensson, Anne-Sofie" userId="0521fb17-415d-4398-8a48-2f135a4adfd0" providerId="ADAL" clId="{84A287AD-F5D4-4D01-A9C0-614D95014704}" dt="2022-10-12T14:54:10.616" v="301" actId="1076"/>
          <ac:picMkLst>
            <pc:docMk/>
            <pc:sldMk cId="2730609691" sldId="256"/>
            <ac:picMk id="61" creationId="{235AFF40-8BEF-601B-06F2-8C833A0422D9}"/>
          </ac:picMkLst>
        </pc:picChg>
        <pc:picChg chg="mod">
          <ac:chgData name="Wessel Svensson, Anne-Sofie" userId="0521fb17-415d-4398-8a48-2f135a4adfd0" providerId="ADAL" clId="{84A287AD-F5D4-4D01-A9C0-614D95014704}" dt="2022-10-12T14:42:08.555" v="139" actId="1076"/>
          <ac:picMkLst>
            <pc:docMk/>
            <pc:sldMk cId="2730609691" sldId="256"/>
            <ac:picMk id="63" creationId="{F590F4D8-A7BB-D0A0-1236-353E77D2ECB2}"/>
          </ac:picMkLst>
        </pc:picChg>
        <pc:picChg chg="mod">
          <ac:chgData name="Wessel Svensson, Anne-Sofie" userId="0521fb17-415d-4398-8a48-2f135a4adfd0" providerId="ADAL" clId="{84A287AD-F5D4-4D01-A9C0-614D95014704}" dt="2022-10-12T14:42:08.555" v="139" actId="1076"/>
          <ac:picMkLst>
            <pc:docMk/>
            <pc:sldMk cId="2730609691" sldId="256"/>
            <ac:picMk id="65" creationId="{6011D235-823A-717A-3CF4-55E757A64262}"/>
          </ac:picMkLst>
        </pc:picChg>
        <pc:picChg chg="del">
          <ac:chgData name="Wessel Svensson, Anne-Sofie" userId="0521fb17-415d-4398-8a48-2f135a4adfd0" providerId="ADAL" clId="{84A287AD-F5D4-4D01-A9C0-614D95014704}" dt="2022-10-12T14:42:55.661" v="152" actId="478"/>
          <ac:picMkLst>
            <pc:docMk/>
            <pc:sldMk cId="2730609691" sldId="256"/>
            <ac:picMk id="67" creationId="{9D112FA9-0401-B50C-6470-A021BD598015}"/>
          </ac:picMkLst>
        </pc:picChg>
        <pc:picChg chg="del">
          <ac:chgData name="Wessel Svensson, Anne-Sofie" userId="0521fb17-415d-4398-8a48-2f135a4adfd0" providerId="ADAL" clId="{84A287AD-F5D4-4D01-A9C0-614D95014704}" dt="2022-10-12T14:42:54.866" v="151" actId="478"/>
          <ac:picMkLst>
            <pc:docMk/>
            <pc:sldMk cId="2730609691" sldId="256"/>
            <ac:picMk id="69" creationId="{36649510-A932-D4EF-6997-302108B4FCDB}"/>
          </ac:picMkLst>
        </pc:picChg>
        <pc:picChg chg="del">
          <ac:chgData name="Wessel Svensson, Anne-Sofie" userId="0521fb17-415d-4398-8a48-2f135a4adfd0" providerId="ADAL" clId="{84A287AD-F5D4-4D01-A9C0-614D95014704}" dt="2022-10-12T14:42:00.594" v="138" actId="478"/>
          <ac:picMkLst>
            <pc:docMk/>
            <pc:sldMk cId="2730609691" sldId="256"/>
            <ac:picMk id="71" creationId="{8D0C7D79-93F3-6A0C-26D3-A5CEF77E8ACB}"/>
          </ac:picMkLst>
        </pc:picChg>
        <pc:picChg chg="del">
          <ac:chgData name="Wessel Svensson, Anne-Sofie" userId="0521fb17-415d-4398-8a48-2f135a4adfd0" providerId="ADAL" clId="{84A287AD-F5D4-4D01-A9C0-614D95014704}" dt="2022-10-12T14:41:59.926" v="137" actId="478"/>
          <ac:picMkLst>
            <pc:docMk/>
            <pc:sldMk cId="2730609691" sldId="256"/>
            <ac:picMk id="73" creationId="{4711AD51-CF82-111D-BDA3-5B5BC0759E74}"/>
          </ac:picMkLst>
        </pc:picChg>
        <pc:picChg chg="add del mod">
          <ac:chgData name="Wessel Svensson, Anne-Sofie" userId="0521fb17-415d-4398-8a48-2f135a4adfd0" providerId="ADAL" clId="{84A287AD-F5D4-4D01-A9C0-614D95014704}" dt="2022-10-12T14:43:20.234" v="158"/>
          <ac:picMkLst>
            <pc:docMk/>
            <pc:sldMk cId="2730609691" sldId="256"/>
            <ac:picMk id="76" creationId="{C527C3AC-363B-A946-CD1F-206C9FAD8A07}"/>
          </ac:picMkLst>
        </pc:picChg>
        <pc:picChg chg="add del mod">
          <ac:chgData name="Wessel Svensson, Anne-Sofie" userId="0521fb17-415d-4398-8a48-2f135a4adfd0" providerId="ADAL" clId="{84A287AD-F5D4-4D01-A9C0-614D95014704}" dt="2022-10-12T14:43:20.234" v="158"/>
          <ac:picMkLst>
            <pc:docMk/>
            <pc:sldMk cId="2730609691" sldId="256"/>
            <ac:picMk id="78" creationId="{33534FDF-E198-EE5D-38B5-D1A8F47DD0E8}"/>
          </ac:picMkLst>
        </pc:picChg>
        <pc:picChg chg="add del mod">
          <ac:chgData name="Wessel Svensson, Anne-Sofie" userId="0521fb17-415d-4398-8a48-2f135a4adfd0" providerId="ADAL" clId="{84A287AD-F5D4-4D01-A9C0-614D95014704}" dt="2022-10-12T14:43:20.234" v="158"/>
          <ac:picMkLst>
            <pc:docMk/>
            <pc:sldMk cId="2730609691" sldId="256"/>
            <ac:picMk id="80" creationId="{7AEF545C-9AA6-3007-48AC-1AD2B10A4BAA}"/>
          </ac:picMkLst>
        </pc:picChg>
        <pc:picChg chg="add del mod">
          <ac:chgData name="Wessel Svensson, Anne-Sofie" userId="0521fb17-415d-4398-8a48-2f135a4adfd0" providerId="ADAL" clId="{84A287AD-F5D4-4D01-A9C0-614D95014704}" dt="2022-10-12T14:43:20.234" v="158"/>
          <ac:picMkLst>
            <pc:docMk/>
            <pc:sldMk cId="2730609691" sldId="256"/>
            <ac:picMk id="82" creationId="{9D3E27B4-C0C1-793F-BDD7-1B55F73C8450}"/>
          </ac:picMkLst>
        </pc:picChg>
        <pc:picChg chg="add mod">
          <ac:chgData name="Wessel Svensson, Anne-Sofie" userId="0521fb17-415d-4398-8a48-2f135a4adfd0" providerId="ADAL" clId="{84A287AD-F5D4-4D01-A9C0-614D95014704}" dt="2022-10-12T14:54:16.032" v="302" actId="1076"/>
          <ac:picMkLst>
            <pc:docMk/>
            <pc:sldMk cId="2730609691" sldId="256"/>
            <ac:picMk id="85" creationId="{57C6E60C-B93F-CFCB-EF4D-465106A2C714}"/>
          </ac:picMkLst>
        </pc:picChg>
        <pc:picChg chg="add mod">
          <ac:chgData name="Wessel Svensson, Anne-Sofie" userId="0521fb17-415d-4398-8a48-2f135a4adfd0" providerId="ADAL" clId="{84A287AD-F5D4-4D01-A9C0-614D95014704}" dt="2022-10-12T14:54:16.032" v="302" actId="1076"/>
          <ac:picMkLst>
            <pc:docMk/>
            <pc:sldMk cId="2730609691" sldId="256"/>
            <ac:picMk id="87" creationId="{6A2DC4B4-341B-7CAF-B046-E31D25B91BF7}"/>
          </ac:picMkLst>
        </pc:picChg>
        <pc:picChg chg="add mod">
          <ac:chgData name="Wessel Svensson, Anne-Sofie" userId="0521fb17-415d-4398-8a48-2f135a4adfd0" providerId="ADAL" clId="{84A287AD-F5D4-4D01-A9C0-614D95014704}" dt="2022-10-12T14:54:27.408" v="303" actId="1076"/>
          <ac:picMkLst>
            <pc:docMk/>
            <pc:sldMk cId="2730609691" sldId="256"/>
            <ac:picMk id="90" creationId="{937DA67D-CB3A-6AE1-D35F-67FC4F38F187}"/>
          </ac:picMkLst>
        </pc:picChg>
        <pc:picChg chg="add mod">
          <ac:chgData name="Wessel Svensson, Anne-Sofie" userId="0521fb17-415d-4398-8a48-2f135a4adfd0" providerId="ADAL" clId="{84A287AD-F5D4-4D01-A9C0-614D95014704}" dt="2022-10-12T14:54:27.408" v="303" actId="1076"/>
          <ac:picMkLst>
            <pc:docMk/>
            <pc:sldMk cId="2730609691" sldId="256"/>
            <ac:picMk id="92" creationId="{D8FB7CA5-13A5-D358-22E3-244FA026B789}"/>
          </ac:picMkLst>
        </pc:picChg>
        <pc:picChg chg="add del mod">
          <ac:chgData name="Wessel Svensson, Anne-Sofie" userId="0521fb17-415d-4398-8a48-2f135a4adfd0" providerId="ADAL" clId="{84A287AD-F5D4-4D01-A9C0-614D95014704}" dt="2022-10-12T14:49:11.216" v="230" actId="478"/>
          <ac:picMkLst>
            <pc:docMk/>
            <pc:sldMk cId="2730609691" sldId="256"/>
            <ac:picMk id="95" creationId="{12810B78-1CC3-EE63-8317-F1F7537758B4}"/>
          </ac:picMkLst>
        </pc:picChg>
        <pc:picChg chg="add mod">
          <ac:chgData name="Wessel Svensson, Anne-Sofie" userId="0521fb17-415d-4398-8a48-2f135a4adfd0" providerId="ADAL" clId="{84A287AD-F5D4-4D01-A9C0-614D95014704}" dt="2022-10-12T14:55:08.030" v="314" actId="1076"/>
          <ac:picMkLst>
            <pc:docMk/>
            <pc:sldMk cId="2730609691" sldId="256"/>
            <ac:picMk id="97" creationId="{ABA46470-8640-B628-82BB-DE4354F3027E}"/>
          </ac:picMkLst>
        </pc:picChg>
      </pc:sldChg>
      <pc:sldChg chg="delSp modSp mod ord setBg">
        <pc:chgData name="Wessel Svensson, Anne-Sofie" userId="0521fb17-415d-4398-8a48-2f135a4adfd0" providerId="ADAL" clId="{84A287AD-F5D4-4D01-A9C0-614D95014704}" dt="2022-10-13T08:29:58.059" v="460"/>
        <pc:sldMkLst>
          <pc:docMk/>
          <pc:sldMk cId="3863733795" sldId="262"/>
        </pc:sldMkLst>
        <pc:spChg chg="mod">
          <ac:chgData name="Wessel Svensson, Anne-Sofie" userId="0521fb17-415d-4398-8a48-2f135a4adfd0" providerId="ADAL" clId="{84A287AD-F5D4-4D01-A9C0-614D95014704}" dt="2022-10-12T14:05:24.448" v="4" actId="20577"/>
          <ac:spMkLst>
            <pc:docMk/>
            <pc:sldMk cId="3863733795" sldId="262"/>
            <ac:spMk id="13" creationId="{054F5BA4-3AA1-7BF6-5D8F-BA8201E5432D}"/>
          </ac:spMkLst>
        </pc:spChg>
        <pc:spChg chg="del mod">
          <ac:chgData name="Wessel Svensson, Anne-Sofie" userId="0521fb17-415d-4398-8a48-2f135a4adfd0" providerId="ADAL" clId="{84A287AD-F5D4-4D01-A9C0-614D95014704}" dt="2022-10-12T14:47:32.333" v="210"/>
          <ac:spMkLst>
            <pc:docMk/>
            <pc:sldMk cId="3863733795" sldId="262"/>
            <ac:spMk id="56" creationId="{4C03220E-2CB2-4631-3C8A-4A20E173235A}"/>
          </ac:spMkLst>
        </pc:spChg>
      </pc:sldChg>
      <pc:sldChg chg="addSp delSp modSp add del mod setBg">
        <pc:chgData name="Wessel Svensson, Anne-Sofie" userId="0521fb17-415d-4398-8a48-2f135a4adfd0" providerId="ADAL" clId="{84A287AD-F5D4-4D01-A9C0-614D95014704}" dt="2022-10-13T08:22:28.066" v="456" actId="2696"/>
        <pc:sldMkLst>
          <pc:docMk/>
          <pc:sldMk cId="2970605332" sldId="263"/>
        </pc:sldMkLst>
        <pc:spChg chg="mod">
          <ac:chgData name="Wessel Svensson, Anne-Sofie" userId="0521fb17-415d-4398-8a48-2f135a4adfd0" providerId="ADAL" clId="{84A287AD-F5D4-4D01-A9C0-614D95014704}" dt="2022-10-13T07:56:32.895" v="450" actId="20577"/>
          <ac:spMkLst>
            <pc:docMk/>
            <pc:sldMk cId="2970605332" sldId="263"/>
            <ac:spMk id="6" creationId="{5B6AE29D-248A-7105-E0A9-9D9EA7D801C5}"/>
          </ac:spMkLst>
        </pc:spChg>
        <pc:spChg chg="mod">
          <ac:chgData name="Wessel Svensson, Anne-Sofie" userId="0521fb17-415d-4398-8a48-2f135a4adfd0" providerId="ADAL" clId="{84A287AD-F5D4-4D01-A9C0-614D95014704}" dt="2022-10-13T07:42:09.767" v="358" actId="1076"/>
          <ac:spMkLst>
            <pc:docMk/>
            <pc:sldMk cId="2970605332" sldId="263"/>
            <ac:spMk id="13" creationId="{054F5BA4-3AA1-7BF6-5D8F-BA8201E5432D}"/>
          </ac:spMkLst>
        </pc:spChg>
        <pc:spChg chg="mod">
          <ac:chgData name="Wessel Svensson, Anne-Sofie" userId="0521fb17-415d-4398-8a48-2f135a4adfd0" providerId="ADAL" clId="{84A287AD-F5D4-4D01-A9C0-614D95014704}" dt="2022-10-13T07:42:13.351" v="359" actId="1076"/>
          <ac:spMkLst>
            <pc:docMk/>
            <pc:sldMk cId="2970605332" sldId="263"/>
            <ac:spMk id="14" creationId="{BFD875BD-4D9B-7332-8B73-7FBBE9287BA5}"/>
          </ac:spMkLst>
        </pc:spChg>
        <pc:spChg chg="mod">
          <ac:chgData name="Wessel Svensson, Anne-Sofie" userId="0521fb17-415d-4398-8a48-2f135a4adfd0" providerId="ADAL" clId="{84A287AD-F5D4-4D01-A9C0-614D95014704}" dt="2022-10-13T07:52:33.573" v="441" actId="1076"/>
          <ac:spMkLst>
            <pc:docMk/>
            <pc:sldMk cId="2970605332" sldId="263"/>
            <ac:spMk id="33" creationId="{21B8A513-72C5-63FF-5C80-29DCAE2BE084}"/>
          </ac:spMkLst>
        </pc:spChg>
        <pc:spChg chg="mod">
          <ac:chgData name="Wessel Svensson, Anne-Sofie" userId="0521fb17-415d-4398-8a48-2f135a4adfd0" providerId="ADAL" clId="{84A287AD-F5D4-4D01-A9C0-614D95014704}" dt="2022-10-13T07:52:33.573" v="441" actId="1076"/>
          <ac:spMkLst>
            <pc:docMk/>
            <pc:sldMk cId="2970605332" sldId="263"/>
            <ac:spMk id="34" creationId="{93A453F6-7149-E407-B814-62E8453BEE21}"/>
          </ac:spMkLst>
        </pc:spChg>
        <pc:spChg chg="mod">
          <ac:chgData name="Wessel Svensson, Anne-Sofie" userId="0521fb17-415d-4398-8a48-2f135a4adfd0" providerId="ADAL" clId="{84A287AD-F5D4-4D01-A9C0-614D95014704}" dt="2022-10-13T07:52:33.573" v="441" actId="1076"/>
          <ac:spMkLst>
            <pc:docMk/>
            <pc:sldMk cId="2970605332" sldId="263"/>
            <ac:spMk id="40" creationId="{B112415D-3E9B-D5E2-941F-50B3F6F55EA2}"/>
          </ac:spMkLst>
        </pc:spChg>
        <pc:spChg chg="mod">
          <ac:chgData name="Wessel Svensson, Anne-Sofie" userId="0521fb17-415d-4398-8a48-2f135a4adfd0" providerId="ADAL" clId="{84A287AD-F5D4-4D01-A9C0-614D95014704}" dt="2022-10-13T07:52:33.573" v="441" actId="1076"/>
          <ac:spMkLst>
            <pc:docMk/>
            <pc:sldMk cId="2970605332" sldId="263"/>
            <ac:spMk id="41" creationId="{1A0225F1-4FC5-F884-7206-E9CD75232C72}"/>
          </ac:spMkLst>
        </pc:spChg>
        <pc:spChg chg="mod">
          <ac:chgData name="Wessel Svensson, Anne-Sofie" userId="0521fb17-415d-4398-8a48-2f135a4adfd0" providerId="ADAL" clId="{84A287AD-F5D4-4D01-A9C0-614D95014704}" dt="2022-10-13T07:52:33.573" v="441" actId="1076"/>
          <ac:spMkLst>
            <pc:docMk/>
            <pc:sldMk cId="2970605332" sldId="263"/>
            <ac:spMk id="42" creationId="{09C864BF-A21C-9AEA-8B17-55D1AE95F595}"/>
          </ac:spMkLst>
        </pc:spChg>
        <pc:spChg chg="mod">
          <ac:chgData name="Wessel Svensson, Anne-Sofie" userId="0521fb17-415d-4398-8a48-2f135a4adfd0" providerId="ADAL" clId="{84A287AD-F5D4-4D01-A9C0-614D95014704}" dt="2022-10-13T07:52:33.573" v="441" actId="1076"/>
          <ac:spMkLst>
            <pc:docMk/>
            <pc:sldMk cId="2970605332" sldId="263"/>
            <ac:spMk id="44" creationId="{A82BF99A-B736-70EB-2151-57E7D9AD58E6}"/>
          </ac:spMkLst>
        </pc:spChg>
        <pc:spChg chg="mod">
          <ac:chgData name="Wessel Svensson, Anne-Sofie" userId="0521fb17-415d-4398-8a48-2f135a4adfd0" providerId="ADAL" clId="{84A287AD-F5D4-4D01-A9C0-614D95014704}" dt="2022-10-13T07:46:38.414" v="397" actId="1076"/>
          <ac:spMkLst>
            <pc:docMk/>
            <pc:sldMk cId="2970605332" sldId="263"/>
            <ac:spMk id="46" creationId="{26DC822F-39DD-FE13-A58F-540BBA844441}"/>
          </ac:spMkLst>
        </pc:spChg>
        <pc:spChg chg="mod">
          <ac:chgData name="Wessel Svensson, Anne-Sofie" userId="0521fb17-415d-4398-8a48-2f135a4adfd0" providerId="ADAL" clId="{84A287AD-F5D4-4D01-A9C0-614D95014704}" dt="2022-10-13T07:52:33.573" v="441" actId="1076"/>
          <ac:spMkLst>
            <pc:docMk/>
            <pc:sldMk cId="2970605332" sldId="263"/>
            <ac:spMk id="47" creationId="{6228A16A-942B-D9DE-ACA2-C5F05A18FDB4}"/>
          </ac:spMkLst>
        </pc:spChg>
        <pc:spChg chg="mod">
          <ac:chgData name="Wessel Svensson, Anne-Sofie" userId="0521fb17-415d-4398-8a48-2f135a4adfd0" providerId="ADAL" clId="{84A287AD-F5D4-4D01-A9C0-614D95014704}" dt="2022-10-13T07:52:33.573" v="441" actId="1076"/>
          <ac:spMkLst>
            <pc:docMk/>
            <pc:sldMk cId="2970605332" sldId="263"/>
            <ac:spMk id="49" creationId="{949AB545-512D-9BB9-E537-2B658830302B}"/>
          </ac:spMkLst>
        </pc:spChg>
        <pc:spChg chg="del mod">
          <ac:chgData name="Wessel Svensson, Anne-Sofie" userId="0521fb17-415d-4398-8a48-2f135a4adfd0" providerId="ADAL" clId="{84A287AD-F5D4-4D01-A9C0-614D95014704}" dt="2022-10-13T07:41:09.955" v="350" actId="478"/>
          <ac:spMkLst>
            <pc:docMk/>
            <pc:sldMk cId="2970605332" sldId="263"/>
            <ac:spMk id="50" creationId="{DC561B4C-9CFD-7C3B-E040-E1F72E5BDCB3}"/>
          </ac:spMkLst>
        </pc:spChg>
        <pc:spChg chg="mod">
          <ac:chgData name="Wessel Svensson, Anne-Sofie" userId="0521fb17-415d-4398-8a48-2f135a4adfd0" providerId="ADAL" clId="{84A287AD-F5D4-4D01-A9C0-614D95014704}" dt="2022-10-13T07:52:33.573" v="441" actId="1076"/>
          <ac:spMkLst>
            <pc:docMk/>
            <pc:sldMk cId="2970605332" sldId="263"/>
            <ac:spMk id="51" creationId="{9ACB6791-0566-F2F5-425D-C63A0606B16A}"/>
          </ac:spMkLst>
        </pc:spChg>
        <pc:spChg chg="add mod">
          <ac:chgData name="Wessel Svensson, Anne-Sofie" userId="0521fb17-415d-4398-8a48-2f135a4adfd0" providerId="ADAL" clId="{84A287AD-F5D4-4D01-A9C0-614D95014704}" dt="2022-10-13T07:46:38.414" v="397" actId="1076"/>
          <ac:spMkLst>
            <pc:docMk/>
            <pc:sldMk cId="2970605332" sldId="263"/>
            <ac:spMk id="53" creationId="{B1574014-86F1-E8B9-FAFF-27ECF0EC2F83}"/>
          </ac:spMkLst>
        </pc:spChg>
        <pc:spChg chg="mod">
          <ac:chgData name="Wessel Svensson, Anne-Sofie" userId="0521fb17-415d-4398-8a48-2f135a4adfd0" providerId="ADAL" clId="{84A287AD-F5D4-4D01-A9C0-614D95014704}" dt="2022-10-13T07:56:58.919" v="453" actId="14100"/>
          <ac:spMkLst>
            <pc:docMk/>
            <pc:sldMk cId="2970605332" sldId="263"/>
            <ac:spMk id="55" creationId="{F4ED1772-922C-AD0A-BC15-A67D0201C301}"/>
          </ac:spMkLst>
        </pc:spChg>
        <pc:spChg chg="mod">
          <ac:chgData name="Wessel Svensson, Anne-Sofie" userId="0521fb17-415d-4398-8a48-2f135a4adfd0" providerId="ADAL" clId="{84A287AD-F5D4-4D01-A9C0-614D95014704}" dt="2022-10-13T07:51:46.842" v="434" actId="14100"/>
          <ac:spMkLst>
            <pc:docMk/>
            <pc:sldMk cId="2970605332" sldId="263"/>
            <ac:spMk id="56" creationId="{4C03220E-2CB2-4631-3C8A-4A20E173235A}"/>
          </ac:spMkLst>
        </pc:spChg>
        <pc:spChg chg="mod">
          <ac:chgData name="Wessel Svensson, Anne-Sofie" userId="0521fb17-415d-4398-8a48-2f135a4adfd0" providerId="ADAL" clId="{84A287AD-F5D4-4D01-A9C0-614D95014704}" dt="2022-10-13T07:49:55.602" v="416" actId="1076"/>
          <ac:spMkLst>
            <pc:docMk/>
            <pc:sldMk cId="2970605332" sldId="263"/>
            <ac:spMk id="57" creationId="{917A5060-950F-397A-5809-BA7D0F74A254}"/>
          </ac:spMkLst>
        </pc:spChg>
        <pc:spChg chg="mod">
          <ac:chgData name="Wessel Svensson, Anne-Sofie" userId="0521fb17-415d-4398-8a48-2f135a4adfd0" providerId="ADAL" clId="{84A287AD-F5D4-4D01-A9C0-614D95014704}" dt="2022-10-13T07:49:55.602" v="416" actId="1076"/>
          <ac:spMkLst>
            <pc:docMk/>
            <pc:sldMk cId="2970605332" sldId="263"/>
            <ac:spMk id="58" creationId="{0BE42D5E-FF9C-235B-F997-82B0C52630EA}"/>
          </ac:spMkLst>
        </pc:spChg>
        <pc:spChg chg="mod">
          <ac:chgData name="Wessel Svensson, Anne-Sofie" userId="0521fb17-415d-4398-8a48-2f135a4adfd0" providerId="ADAL" clId="{84A287AD-F5D4-4D01-A9C0-614D95014704}" dt="2022-10-13T07:49:55.602" v="416" actId="1076"/>
          <ac:spMkLst>
            <pc:docMk/>
            <pc:sldMk cId="2970605332" sldId="263"/>
            <ac:spMk id="60" creationId="{F881EF81-F8C6-8948-1200-197BC96C5208}"/>
          </ac:spMkLst>
        </pc:spChg>
        <pc:spChg chg="mod">
          <ac:chgData name="Wessel Svensson, Anne-Sofie" userId="0521fb17-415d-4398-8a48-2f135a4adfd0" providerId="ADAL" clId="{84A287AD-F5D4-4D01-A9C0-614D95014704}" dt="2022-10-13T07:51:03.650" v="427" actId="1076"/>
          <ac:spMkLst>
            <pc:docMk/>
            <pc:sldMk cId="2970605332" sldId="263"/>
            <ac:spMk id="68" creationId="{230E5D45-7481-25A0-A6BD-326E71B9CCA3}"/>
          </ac:spMkLst>
        </pc:spChg>
        <pc:spChg chg="mod">
          <ac:chgData name="Wessel Svensson, Anne-Sofie" userId="0521fb17-415d-4398-8a48-2f135a4adfd0" providerId="ADAL" clId="{84A287AD-F5D4-4D01-A9C0-614D95014704}" dt="2022-10-13T07:57:20.226" v="454" actId="20577"/>
          <ac:spMkLst>
            <pc:docMk/>
            <pc:sldMk cId="2970605332" sldId="263"/>
            <ac:spMk id="72" creationId="{ED1B55E0-7BFE-0A0B-EDA0-3355538D7D46}"/>
          </ac:spMkLst>
        </pc:spChg>
        <pc:spChg chg="mod">
          <ac:chgData name="Wessel Svensson, Anne-Sofie" userId="0521fb17-415d-4398-8a48-2f135a4adfd0" providerId="ADAL" clId="{84A287AD-F5D4-4D01-A9C0-614D95014704}" dt="2022-10-13T07:50:57.516" v="426" actId="14100"/>
          <ac:spMkLst>
            <pc:docMk/>
            <pc:sldMk cId="2970605332" sldId="263"/>
            <ac:spMk id="83" creationId="{6A11AD7F-ECE9-8379-C061-E741BAE89113}"/>
          </ac:spMkLst>
        </pc:spChg>
        <pc:spChg chg="mod">
          <ac:chgData name="Wessel Svensson, Anne-Sofie" userId="0521fb17-415d-4398-8a48-2f135a4adfd0" providerId="ADAL" clId="{84A287AD-F5D4-4D01-A9C0-614D95014704}" dt="2022-10-13T07:49:39.539" v="413" actId="1076"/>
          <ac:spMkLst>
            <pc:docMk/>
            <pc:sldMk cId="2970605332" sldId="263"/>
            <ac:spMk id="84" creationId="{985BDF44-4F80-52DB-26A4-220D6ECB5D7F}"/>
          </ac:spMkLst>
        </pc:spChg>
        <pc:spChg chg="mod">
          <ac:chgData name="Wessel Svensson, Anne-Sofie" userId="0521fb17-415d-4398-8a48-2f135a4adfd0" providerId="ADAL" clId="{84A287AD-F5D4-4D01-A9C0-614D95014704}" dt="2022-10-13T07:51:46.842" v="434" actId="14100"/>
          <ac:spMkLst>
            <pc:docMk/>
            <pc:sldMk cId="2970605332" sldId="263"/>
            <ac:spMk id="88" creationId="{9959CE95-06AC-56BF-F717-E2D8E66368DE}"/>
          </ac:spMkLst>
        </pc:spChg>
        <pc:spChg chg="mod">
          <ac:chgData name="Wessel Svensson, Anne-Sofie" userId="0521fb17-415d-4398-8a48-2f135a4adfd0" providerId="ADAL" clId="{84A287AD-F5D4-4D01-A9C0-614D95014704}" dt="2022-10-13T07:51:46.842" v="434" actId="14100"/>
          <ac:spMkLst>
            <pc:docMk/>
            <pc:sldMk cId="2970605332" sldId="263"/>
            <ac:spMk id="89" creationId="{C5A8B77D-4E87-2813-9748-80059A51FD23}"/>
          </ac:spMkLst>
        </pc:spChg>
        <pc:spChg chg="mod">
          <ac:chgData name="Wessel Svensson, Anne-Sofie" userId="0521fb17-415d-4398-8a48-2f135a4adfd0" providerId="ADAL" clId="{84A287AD-F5D4-4D01-A9C0-614D95014704}" dt="2022-10-13T07:52:00.184" v="436" actId="1076"/>
          <ac:spMkLst>
            <pc:docMk/>
            <pc:sldMk cId="2970605332" sldId="263"/>
            <ac:spMk id="93" creationId="{4C828FCD-2B25-2A03-CA59-513EFDD7A587}"/>
          </ac:spMkLst>
        </pc:spChg>
        <pc:spChg chg="mod">
          <ac:chgData name="Wessel Svensson, Anne-Sofie" userId="0521fb17-415d-4398-8a48-2f135a4adfd0" providerId="ADAL" clId="{84A287AD-F5D4-4D01-A9C0-614D95014704}" dt="2022-10-13T07:53:03.241" v="443" actId="14100"/>
          <ac:spMkLst>
            <pc:docMk/>
            <pc:sldMk cId="2970605332" sldId="263"/>
            <ac:spMk id="94" creationId="{E949AE1D-63E2-9B03-66A1-06C40F0CFEB7}"/>
          </ac:spMkLst>
        </pc:spChg>
        <pc:spChg chg="mod">
          <ac:chgData name="Wessel Svensson, Anne-Sofie" userId="0521fb17-415d-4398-8a48-2f135a4adfd0" providerId="ADAL" clId="{84A287AD-F5D4-4D01-A9C0-614D95014704}" dt="2022-10-13T07:52:00.184" v="436" actId="1076"/>
          <ac:spMkLst>
            <pc:docMk/>
            <pc:sldMk cId="2970605332" sldId="263"/>
            <ac:spMk id="96" creationId="{041211D4-DD00-8091-8823-9A5645088C93}"/>
          </ac:spMkLst>
        </pc:spChg>
        <pc:picChg chg="mod">
          <ac:chgData name="Wessel Svensson, Anne-Sofie" userId="0521fb17-415d-4398-8a48-2f135a4adfd0" providerId="ADAL" clId="{84A287AD-F5D4-4D01-A9C0-614D95014704}" dt="2022-10-13T07:52:33.573" v="441" actId="1076"/>
          <ac:picMkLst>
            <pc:docMk/>
            <pc:sldMk cId="2970605332" sldId="263"/>
            <ac:picMk id="3" creationId="{49BD4BFB-0F20-DC7A-612B-C50E46B0D6E7}"/>
          </ac:picMkLst>
        </pc:picChg>
        <pc:picChg chg="mod">
          <ac:chgData name="Wessel Svensson, Anne-Sofie" userId="0521fb17-415d-4398-8a48-2f135a4adfd0" providerId="ADAL" clId="{84A287AD-F5D4-4D01-A9C0-614D95014704}" dt="2022-10-13T07:52:33.573" v="441" actId="1076"/>
          <ac:picMkLst>
            <pc:docMk/>
            <pc:sldMk cId="2970605332" sldId="263"/>
            <ac:picMk id="7" creationId="{7147C165-118A-0A71-C262-4D03A2A98C23}"/>
          </ac:picMkLst>
        </pc:picChg>
        <pc:picChg chg="mod">
          <ac:chgData name="Wessel Svensson, Anne-Sofie" userId="0521fb17-415d-4398-8a48-2f135a4adfd0" providerId="ADAL" clId="{84A287AD-F5D4-4D01-A9C0-614D95014704}" dt="2022-10-13T07:52:33.573" v="441" actId="1076"/>
          <ac:picMkLst>
            <pc:docMk/>
            <pc:sldMk cId="2970605332" sldId="263"/>
            <ac:picMk id="8" creationId="{C559262D-66A6-5A40-2CD1-0D0FCD78CB41}"/>
          </ac:picMkLst>
        </pc:picChg>
        <pc:picChg chg="mod">
          <ac:chgData name="Wessel Svensson, Anne-Sofie" userId="0521fb17-415d-4398-8a48-2f135a4adfd0" providerId="ADAL" clId="{84A287AD-F5D4-4D01-A9C0-614D95014704}" dt="2022-10-13T07:52:33.573" v="441" actId="1076"/>
          <ac:picMkLst>
            <pc:docMk/>
            <pc:sldMk cId="2970605332" sldId="263"/>
            <ac:picMk id="35" creationId="{284BB739-5438-EF64-3C4E-71D96786AF70}"/>
          </ac:picMkLst>
        </pc:picChg>
        <pc:picChg chg="mod">
          <ac:chgData name="Wessel Svensson, Anne-Sofie" userId="0521fb17-415d-4398-8a48-2f135a4adfd0" providerId="ADAL" clId="{84A287AD-F5D4-4D01-A9C0-614D95014704}" dt="2022-10-13T07:52:33.573" v="441" actId="1076"/>
          <ac:picMkLst>
            <pc:docMk/>
            <pc:sldMk cId="2970605332" sldId="263"/>
            <ac:picMk id="36" creationId="{AA13957F-0D51-BFBD-B622-D5D533305D65}"/>
          </ac:picMkLst>
        </pc:picChg>
        <pc:picChg chg="mod">
          <ac:chgData name="Wessel Svensson, Anne-Sofie" userId="0521fb17-415d-4398-8a48-2f135a4adfd0" providerId="ADAL" clId="{84A287AD-F5D4-4D01-A9C0-614D95014704}" dt="2022-10-13T07:45:43.582" v="394" actId="1076"/>
          <ac:picMkLst>
            <pc:docMk/>
            <pc:sldMk cId="2970605332" sldId="263"/>
            <ac:picMk id="43" creationId="{FF864855-ED5D-CE64-9B4E-337362DA3CF1}"/>
          </ac:picMkLst>
        </pc:picChg>
        <pc:picChg chg="mod">
          <ac:chgData name="Wessel Svensson, Anne-Sofie" userId="0521fb17-415d-4398-8a48-2f135a4adfd0" providerId="ADAL" clId="{84A287AD-F5D4-4D01-A9C0-614D95014704}" dt="2022-10-13T07:52:33.573" v="441" actId="1076"/>
          <ac:picMkLst>
            <pc:docMk/>
            <pc:sldMk cId="2970605332" sldId="263"/>
            <ac:picMk id="48" creationId="{9D886988-C74B-7A77-43F1-47D9DF5FD786}"/>
          </ac:picMkLst>
        </pc:picChg>
        <pc:picChg chg="mod">
          <ac:chgData name="Wessel Svensson, Anne-Sofie" userId="0521fb17-415d-4398-8a48-2f135a4adfd0" providerId="ADAL" clId="{84A287AD-F5D4-4D01-A9C0-614D95014704}" dt="2022-10-13T07:49:55.602" v="416" actId="1076"/>
          <ac:picMkLst>
            <pc:docMk/>
            <pc:sldMk cId="2970605332" sldId="263"/>
            <ac:picMk id="59" creationId="{9437C96E-E4A8-43EE-6112-2BD582165D7F}"/>
          </ac:picMkLst>
        </pc:picChg>
        <pc:picChg chg="mod">
          <ac:chgData name="Wessel Svensson, Anne-Sofie" userId="0521fb17-415d-4398-8a48-2f135a4adfd0" providerId="ADAL" clId="{84A287AD-F5D4-4D01-A9C0-614D95014704}" dt="2022-10-13T07:49:55.602" v="416" actId="1076"/>
          <ac:picMkLst>
            <pc:docMk/>
            <pc:sldMk cId="2970605332" sldId="263"/>
            <ac:picMk id="61" creationId="{235AFF40-8BEF-601B-06F2-8C833A0422D9}"/>
          </ac:picMkLst>
        </pc:picChg>
        <pc:picChg chg="mod">
          <ac:chgData name="Wessel Svensson, Anne-Sofie" userId="0521fb17-415d-4398-8a48-2f135a4adfd0" providerId="ADAL" clId="{84A287AD-F5D4-4D01-A9C0-614D95014704}" dt="2022-10-13T07:49:55.602" v="416" actId="1076"/>
          <ac:picMkLst>
            <pc:docMk/>
            <pc:sldMk cId="2970605332" sldId="263"/>
            <ac:picMk id="85" creationId="{57C6E60C-B93F-CFCB-EF4D-465106A2C714}"/>
          </ac:picMkLst>
        </pc:picChg>
        <pc:picChg chg="mod">
          <ac:chgData name="Wessel Svensson, Anne-Sofie" userId="0521fb17-415d-4398-8a48-2f135a4adfd0" providerId="ADAL" clId="{84A287AD-F5D4-4D01-A9C0-614D95014704}" dt="2022-10-13T07:49:55.602" v="416" actId="1076"/>
          <ac:picMkLst>
            <pc:docMk/>
            <pc:sldMk cId="2970605332" sldId="263"/>
            <ac:picMk id="87" creationId="{6A2DC4B4-341B-7CAF-B046-E31D25B91BF7}"/>
          </ac:picMkLst>
        </pc:picChg>
        <pc:picChg chg="mod">
          <ac:chgData name="Wessel Svensson, Anne-Sofie" userId="0521fb17-415d-4398-8a48-2f135a4adfd0" providerId="ADAL" clId="{84A287AD-F5D4-4D01-A9C0-614D95014704}" dt="2022-10-13T07:51:46.842" v="434" actId="14100"/>
          <ac:picMkLst>
            <pc:docMk/>
            <pc:sldMk cId="2970605332" sldId="263"/>
            <ac:picMk id="90" creationId="{937DA67D-CB3A-6AE1-D35F-67FC4F38F187}"/>
          </ac:picMkLst>
        </pc:picChg>
        <pc:picChg chg="mod">
          <ac:chgData name="Wessel Svensson, Anne-Sofie" userId="0521fb17-415d-4398-8a48-2f135a4adfd0" providerId="ADAL" clId="{84A287AD-F5D4-4D01-A9C0-614D95014704}" dt="2022-10-13T07:51:46.842" v="434" actId="14100"/>
          <ac:picMkLst>
            <pc:docMk/>
            <pc:sldMk cId="2970605332" sldId="263"/>
            <ac:picMk id="92" creationId="{D8FB7CA5-13A5-D358-22E3-244FA026B789}"/>
          </ac:picMkLst>
        </pc:picChg>
        <pc:picChg chg="mod">
          <ac:chgData name="Wessel Svensson, Anne-Sofie" userId="0521fb17-415d-4398-8a48-2f135a4adfd0" providerId="ADAL" clId="{84A287AD-F5D4-4D01-A9C0-614D95014704}" dt="2022-10-13T07:54:30.766" v="444" actId="1076"/>
          <ac:picMkLst>
            <pc:docMk/>
            <pc:sldMk cId="2970605332" sldId="263"/>
            <ac:picMk id="97" creationId="{ABA46470-8640-B628-82BB-DE4354F3027E}"/>
          </ac:picMkLst>
        </pc:picChg>
      </pc:sldChg>
      <pc:sldChg chg="add del setBg">
        <pc:chgData name="Wessel Svensson, Anne-Sofie" userId="0521fb17-415d-4398-8a48-2f135a4adfd0" providerId="ADAL" clId="{84A287AD-F5D4-4D01-A9C0-614D95014704}" dt="2022-10-12T14:50:21.750" v="260"/>
        <pc:sldMkLst>
          <pc:docMk/>
          <pc:sldMk cId="4034235909" sldId="263"/>
        </pc:sldMkLst>
      </pc:sldChg>
      <pc:sldChg chg="add setBg">
        <pc:chgData name="Wessel Svensson, Anne-Sofie" userId="0521fb17-415d-4398-8a48-2f135a4adfd0" providerId="ADAL" clId="{84A287AD-F5D4-4D01-A9C0-614D95014704}" dt="2022-10-13T08:30:02.892" v="461"/>
        <pc:sldMkLst>
          <pc:docMk/>
          <pc:sldMk cId="480884344" sldId="264"/>
        </pc:sldMkLst>
      </pc:sldChg>
      <pc:sldChg chg="add del setBg">
        <pc:chgData name="Wessel Svensson, Anne-Sofie" userId="0521fb17-415d-4398-8a48-2f135a4adfd0" providerId="ADAL" clId="{84A287AD-F5D4-4D01-A9C0-614D95014704}" dt="2022-10-12T14:50:21.105" v="259"/>
        <pc:sldMkLst>
          <pc:docMk/>
          <pc:sldMk cId="4158090042" sldId="264"/>
        </pc:sldMkLst>
      </pc:sldChg>
    </pc:docChg>
  </pc:docChgLst>
  <pc:docChgLst>
    <pc:chgData name="edvard.spolen" userId="S::edvard.spolen_gmail.com#ext#@idrettsforbundet.onmicrosoft.com::a48d8a54-193e-4386-8fee-7df6357b9601" providerId="AD" clId="Web-{95ACBCDB-5509-4232-A916-9241752C5140}"/>
    <pc:docChg chg="modSld">
      <pc:chgData name="edvard.spolen" userId="S::edvard.spolen_gmail.com#ext#@idrettsforbundet.onmicrosoft.com::a48d8a54-193e-4386-8fee-7df6357b9601" providerId="AD" clId="Web-{95ACBCDB-5509-4232-A916-9241752C5140}" dt="2022-12-06T12:40:01.396" v="0" actId="20577"/>
      <pc:docMkLst>
        <pc:docMk/>
      </pc:docMkLst>
      <pc:sldChg chg="modSp">
        <pc:chgData name="edvard.spolen" userId="S::edvard.spolen_gmail.com#ext#@idrettsforbundet.onmicrosoft.com::a48d8a54-193e-4386-8fee-7df6357b9601" providerId="AD" clId="Web-{95ACBCDB-5509-4232-A916-9241752C5140}" dt="2022-12-06T12:40:01.396" v="0" actId="20577"/>
        <pc:sldMkLst>
          <pc:docMk/>
          <pc:sldMk cId="480884344" sldId="264"/>
        </pc:sldMkLst>
        <pc:spChg chg="mod">
          <ac:chgData name="edvard.spolen" userId="S::edvard.spolen_gmail.com#ext#@idrettsforbundet.onmicrosoft.com::a48d8a54-193e-4386-8fee-7df6357b9601" providerId="AD" clId="Web-{95ACBCDB-5509-4232-A916-9241752C5140}" dt="2022-12-06T12:40:01.396" v="0" actId="20577"/>
          <ac:spMkLst>
            <pc:docMk/>
            <pc:sldMk cId="480884344" sldId="264"/>
            <ac:spMk id="67" creationId="{730551ED-BD1C-0FED-C594-57AC992B24D1}"/>
          </ac:spMkLst>
        </pc:spChg>
      </pc:sldChg>
    </pc:docChg>
  </pc:docChgLst>
  <pc:docChgLst>
    <pc:chgData name="Wessel Svensson, Anne-Sofie" userId="S::anne-sofie@ullevaal.no::0521fb17-415d-4398-8a48-2f135a4adfd0" providerId="AD" clId="Web-{9B741DD8-6456-FBD3-1F71-1272BA6F309E}"/>
    <pc:docChg chg="addSld modSld">
      <pc:chgData name="Wessel Svensson, Anne-Sofie" userId="S::anne-sofie@ullevaal.no::0521fb17-415d-4398-8a48-2f135a4adfd0" providerId="AD" clId="Web-{9B741DD8-6456-FBD3-1F71-1272BA6F309E}" dt="2022-10-10T11:47:39.175" v="176"/>
      <pc:docMkLst>
        <pc:docMk/>
      </pc:docMkLst>
      <pc:sldChg chg="modSp">
        <pc:chgData name="Wessel Svensson, Anne-Sofie" userId="S::anne-sofie@ullevaal.no::0521fb17-415d-4398-8a48-2f135a4adfd0" providerId="AD" clId="Web-{9B741DD8-6456-FBD3-1F71-1272BA6F309E}" dt="2022-10-10T11:47:03.972" v="175" actId="1076"/>
        <pc:sldMkLst>
          <pc:docMk/>
          <pc:sldMk cId="2730609691" sldId="256"/>
        </pc:sldMkLst>
        <pc:spChg chg="mod">
          <ac:chgData name="Wessel Svensson, Anne-Sofie" userId="S::anne-sofie@ullevaal.no::0521fb17-415d-4398-8a48-2f135a4adfd0" providerId="AD" clId="Web-{9B741DD8-6456-FBD3-1F71-1272BA6F309E}" dt="2022-10-10T11:42:25.423" v="116" actId="1076"/>
          <ac:spMkLst>
            <pc:docMk/>
            <pc:sldMk cId="2730609691" sldId="256"/>
            <ac:spMk id="6" creationId="{5B6AE29D-248A-7105-E0A9-9D9EA7D801C5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4:28.330" v="149" actId="1076"/>
          <ac:spMkLst>
            <pc:docMk/>
            <pc:sldMk cId="2730609691" sldId="256"/>
            <ac:spMk id="23" creationId="{9D4358F7-1C1C-EB5A-7999-FE1E2564FD2C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5:41.581" v="158" actId="1076"/>
          <ac:spMkLst>
            <pc:docMk/>
            <pc:sldMk cId="2730609691" sldId="256"/>
            <ac:spMk id="33" creationId="{21B8A513-72C5-63FF-5C80-29DCAE2BE084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5:41.597" v="159" actId="1076"/>
          <ac:spMkLst>
            <pc:docMk/>
            <pc:sldMk cId="2730609691" sldId="256"/>
            <ac:spMk id="34" creationId="{93A453F6-7149-E407-B814-62E8453BEE21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5:41.659" v="162" actId="1076"/>
          <ac:spMkLst>
            <pc:docMk/>
            <pc:sldMk cId="2730609691" sldId="256"/>
            <ac:spMk id="40" creationId="{B112415D-3E9B-D5E2-941F-50B3F6F55EA2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5:41.675" v="163" actId="1076"/>
          <ac:spMkLst>
            <pc:docMk/>
            <pc:sldMk cId="2730609691" sldId="256"/>
            <ac:spMk id="41" creationId="{1A0225F1-4FC5-F884-7206-E9CD75232C72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5:41.706" v="164" actId="1076"/>
          <ac:spMkLst>
            <pc:docMk/>
            <pc:sldMk cId="2730609691" sldId="256"/>
            <ac:spMk id="42" creationId="{09C864BF-A21C-9AEA-8B17-55D1AE95F595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5:41.722" v="165" actId="1076"/>
          <ac:spMkLst>
            <pc:docMk/>
            <pc:sldMk cId="2730609691" sldId="256"/>
            <ac:spMk id="44" creationId="{A82BF99A-B736-70EB-2151-57E7D9AD58E6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5:41.831" v="170" actId="1076"/>
          <ac:spMkLst>
            <pc:docMk/>
            <pc:sldMk cId="2730609691" sldId="256"/>
            <ac:spMk id="47" creationId="{6228A16A-942B-D9DE-ACA2-C5F05A18FDB4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5:41.737" v="166" actId="1076"/>
          <ac:spMkLst>
            <pc:docMk/>
            <pc:sldMk cId="2730609691" sldId="256"/>
            <ac:spMk id="49" creationId="{949AB545-512D-9BB9-E537-2B658830302B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5:41.753" v="167" actId="1076"/>
          <ac:spMkLst>
            <pc:docMk/>
            <pc:sldMk cId="2730609691" sldId="256"/>
            <ac:spMk id="50" creationId="{DC561B4C-9CFD-7C3B-E040-E1F72E5BDCB3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5:41.768" v="168" actId="1076"/>
          <ac:spMkLst>
            <pc:docMk/>
            <pc:sldMk cId="2730609691" sldId="256"/>
            <ac:spMk id="51" creationId="{9ACB6791-0566-F2F5-425D-C63A0606B16A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5:45.018" v="173" actId="1076"/>
          <ac:spMkLst>
            <pc:docMk/>
            <pc:sldMk cId="2730609691" sldId="256"/>
            <ac:spMk id="53" creationId="{B3FCFA92-A87A-83D5-1F52-D018CCBE1911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7:03.972" v="175" actId="1076"/>
          <ac:spMkLst>
            <pc:docMk/>
            <pc:sldMk cId="2730609691" sldId="256"/>
            <ac:spMk id="55" creationId="{F4ED1772-922C-AD0A-BC15-A67D0201C301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3:51.705" v="133" actId="1076"/>
          <ac:spMkLst>
            <pc:docMk/>
            <pc:sldMk cId="2730609691" sldId="256"/>
            <ac:spMk id="56" creationId="{4C03220E-2CB2-4631-3C8A-4A20E173235A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2:52.283" v="119" actId="1076"/>
          <ac:spMkLst>
            <pc:docMk/>
            <pc:sldMk cId="2730609691" sldId="256"/>
            <ac:spMk id="62" creationId="{2F7C088C-15DE-53DE-28E4-F02B2544C149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2:52.330" v="121" actId="1076"/>
          <ac:spMkLst>
            <pc:docMk/>
            <pc:sldMk cId="2730609691" sldId="256"/>
            <ac:spMk id="64" creationId="{61FFDAB3-2B35-FF21-9F85-D3426899556D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4:55.456" v="152" actId="1076"/>
          <ac:spMkLst>
            <pc:docMk/>
            <pc:sldMk cId="2730609691" sldId="256"/>
            <ac:spMk id="66" creationId="{676EA732-16D0-1768-0816-2FF5FD8160AE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4:55.487" v="154" actId="1076"/>
          <ac:spMkLst>
            <pc:docMk/>
            <pc:sldMk cId="2730609691" sldId="256"/>
            <ac:spMk id="68" creationId="{230E5D45-7481-25A0-A6BD-326E71B9CCA3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4:21.252" v="145" actId="1076"/>
          <ac:spMkLst>
            <pc:docMk/>
            <pc:sldMk cId="2730609691" sldId="256"/>
            <ac:spMk id="70" creationId="{2719D96C-BB2C-3CD1-C84B-72FF60CBAD4F}"/>
          </ac:spMkLst>
        </pc:spChg>
        <pc:spChg chg="mod">
          <ac:chgData name="Wessel Svensson, Anne-Sofie" userId="S::anne-sofie@ullevaal.no::0521fb17-415d-4398-8a48-2f135a4adfd0" providerId="AD" clId="Web-{9B741DD8-6456-FBD3-1F71-1272BA6F309E}" dt="2022-10-10T11:44:21.299" v="147" actId="1076"/>
          <ac:spMkLst>
            <pc:docMk/>
            <pc:sldMk cId="2730609691" sldId="256"/>
            <ac:spMk id="72" creationId="{ED1B55E0-7BFE-0A0B-EDA0-3355538D7D46}"/>
          </ac:spMkLst>
        </pc:spChg>
        <pc:picChg chg="mod">
          <ac:chgData name="Wessel Svensson, Anne-Sofie" userId="S::anne-sofie@ullevaal.no::0521fb17-415d-4398-8a48-2f135a4adfd0" providerId="AD" clId="Web-{9B741DD8-6456-FBD3-1F71-1272BA6F309E}" dt="2022-10-10T11:45:41.815" v="169" actId="1076"/>
          <ac:picMkLst>
            <pc:docMk/>
            <pc:sldMk cId="2730609691" sldId="256"/>
            <ac:picMk id="3" creationId="{49BD4BFB-0F20-DC7A-612B-C50E46B0D6E7}"/>
          </ac:picMkLst>
        </pc:picChg>
        <pc:picChg chg="mod">
          <ac:chgData name="Wessel Svensson, Anne-Sofie" userId="S::anne-sofie@ullevaal.no::0521fb17-415d-4398-8a48-2f135a4adfd0" providerId="AD" clId="Web-{9B741DD8-6456-FBD3-1F71-1272BA6F309E}" dt="2022-10-10T11:45:41.565" v="157" actId="1076"/>
          <ac:picMkLst>
            <pc:docMk/>
            <pc:sldMk cId="2730609691" sldId="256"/>
            <ac:picMk id="7" creationId="{7147C165-118A-0A71-C262-4D03A2A98C23}"/>
          </ac:picMkLst>
        </pc:picChg>
        <pc:picChg chg="mod">
          <ac:chgData name="Wessel Svensson, Anne-Sofie" userId="S::anne-sofie@ullevaal.no::0521fb17-415d-4398-8a48-2f135a4adfd0" providerId="AD" clId="Web-{9B741DD8-6456-FBD3-1F71-1272BA6F309E}" dt="2022-10-10T11:45:41.534" v="156" actId="1076"/>
          <ac:picMkLst>
            <pc:docMk/>
            <pc:sldMk cId="2730609691" sldId="256"/>
            <ac:picMk id="8" creationId="{C559262D-66A6-5A40-2CD1-0D0FCD78CB41}"/>
          </ac:picMkLst>
        </pc:picChg>
        <pc:picChg chg="mod">
          <ac:chgData name="Wessel Svensson, Anne-Sofie" userId="S::anne-sofie@ullevaal.no::0521fb17-415d-4398-8a48-2f135a4adfd0" providerId="AD" clId="Web-{9B741DD8-6456-FBD3-1F71-1272BA6F309E}" dt="2022-10-10T11:45:41.878" v="172" actId="1076"/>
          <ac:picMkLst>
            <pc:docMk/>
            <pc:sldMk cId="2730609691" sldId="256"/>
            <ac:picMk id="10" creationId="{618F0F83-CCBB-2324-03CA-3D4AC3CAB46D}"/>
          </ac:picMkLst>
        </pc:picChg>
        <pc:picChg chg="mod">
          <ac:chgData name="Wessel Svensson, Anne-Sofie" userId="S::anne-sofie@ullevaal.no::0521fb17-415d-4398-8a48-2f135a4adfd0" providerId="AD" clId="Web-{9B741DD8-6456-FBD3-1F71-1272BA6F309E}" dt="2022-10-10T11:44:28.377" v="151" actId="1076"/>
          <ac:picMkLst>
            <pc:docMk/>
            <pc:sldMk cId="2730609691" sldId="256"/>
            <ac:picMk id="12" creationId="{0F809484-D252-9E77-9E82-B3FB34EE19B6}"/>
          </ac:picMkLst>
        </pc:picChg>
        <pc:picChg chg="mod">
          <ac:chgData name="Wessel Svensson, Anne-Sofie" userId="S::anne-sofie@ullevaal.no::0521fb17-415d-4398-8a48-2f135a4adfd0" providerId="AD" clId="Web-{9B741DD8-6456-FBD3-1F71-1272BA6F309E}" dt="2022-10-10T11:44:28.346" v="150" actId="1076"/>
          <ac:picMkLst>
            <pc:docMk/>
            <pc:sldMk cId="2730609691" sldId="256"/>
            <ac:picMk id="25" creationId="{9BFF99BB-F207-D6C8-AB7F-A7E0D1AF5C9A}"/>
          </ac:picMkLst>
        </pc:picChg>
        <pc:picChg chg="mod">
          <ac:chgData name="Wessel Svensson, Anne-Sofie" userId="S::anne-sofie@ullevaal.no::0521fb17-415d-4398-8a48-2f135a4adfd0" providerId="AD" clId="Web-{9B741DD8-6456-FBD3-1F71-1272BA6F309E}" dt="2022-10-10T11:45:41.628" v="160" actId="1076"/>
          <ac:picMkLst>
            <pc:docMk/>
            <pc:sldMk cId="2730609691" sldId="256"/>
            <ac:picMk id="35" creationId="{284BB739-5438-EF64-3C4E-71D96786AF70}"/>
          </ac:picMkLst>
        </pc:picChg>
        <pc:picChg chg="mod">
          <ac:chgData name="Wessel Svensson, Anne-Sofie" userId="S::anne-sofie@ullevaal.no::0521fb17-415d-4398-8a48-2f135a4adfd0" providerId="AD" clId="Web-{9B741DD8-6456-FBD3-1F71-1272BA6F309E}" dt="2022-10-10T11:45:41.643" v="161" actId="1076"/>
          <ac:picMkLst>
            <pc:docMk/>
            <pc:sldMk cId="2730609691" sldId="256"/>
            <ac:picMk id="36" creationId="{AA13957F-0D51-BFBD-B622-D5D533305D65}"/>
          </ac:picMkLst>
        </pc:picChg>
        <pc:picChg chg="mod">
          <ac:chgData name="Wessel Svensson, Anne-Sofie" userId="S::anne-sofie@ullevaal.no::0521fb17-415d-4398-8a48-2f135a4adfd0" providerId="AD" clId="Web-{9B741DD8-6456-FBD3-1F71-1272BA6F309E}" dt="2022-10-10T11:45:41.847" v="171" actId="1076"/>
          <ac:picMkLst>
            <pc:docMk/>
            <pc:sldMk cId="2730609691" sldId="256"/>
            <ac:picMk id="48" creationId="{9D886988-C74B-7A77-43F1-47D9DF5FD786}"/>
          </ac:picMkLst>
        </pc:picChg>
        <pc:picChg chg="mod">
          <ac:chgData name="Wessel Svensson, Anne-Sofie" userId="S::anne-sofie@ullevaal.no::0521fb17-415d-4398-8a48-2f135a4adfd0" providerId="AD" clId="Web-{9B741DD8-6456-FBD3-1F71-1272BA6F309E}" dt="2022-10-10T11:42:52.314" v="120" actId="1076"/>
          <ac:picMkLst>
            <pc:docMk/>
            <pc:sldMk cId="2730609691" sldId="256"/>
            <ac:picMk id="63" creationId="{F590F4D8-A7BB-D0A0-1236-353E77D2ECB2}"/>
          </ac:picMkLst>
        </pc:picChg>
        <pc:picChg chg="mod">
          <ac:chgData name="Wessel Svensson, Anne-Sofie" userId="S::anne-sofie@ullevaal.no::0521fb17-415d-4398-8a48-2f135a4adfd0" providerId="AD" clId="Web-{9B741DD8-6456-FBD3-1F71-1272BA6F309E}" dt="2022-10-10T11:42:52.345" v="122" actId="1076"/>
          <ac:picMkLst>
            <pc:docMk/>
            <pc:sldMk cId="2730609691" sldId="256"/>
            <ac:picMk id="65" creationId="{6011D235-823A-717A-3CF4-55E757A64262}"/>
          </ac:picMkLst>
        </pc:picChg>
        <pc:picChg chg="mod">
          <ac:chgData name="Wessel Svensson, Anne-Sofie" userId="S::anne-sofie@ullevaal.no::0521fb17-415d-4398-8a48-2f135a4adfd0" providerId="AD" clId="Web-{9B741DD8-6456-FBD3-1F71-1272BA6F309E}" dt="2022-10-10T11:44:55.471" v="153" actId="1076"/>
          <ac:picMkLst>
            <pc:docMk/>
            <pc:sldMk cId="2730609691" sldId="256"/>
            <ac:picMk id="67" creationId="{9D112FA9-0401-B50C-6470-A021BD598015}"/>
          </ac:picMkLst>
        </pc:picChg>
        <pc:picChg chg="mod">
          <ac:chgData name="Wessel Svensson, Anne-Sofie" userId="S::anne-sofie@ullevaal.no::0521fb17-415d-4398-8a48-2f135a4adfd0" providerId="AD" clId="Web-{9B741DD8-6456-FBD3-1F71-1272BA6F309E}" dt="2022-10-10T11:44:55.502" v="155" actId="1076"/>
          <ac:picMkLst>
            <pc:docMk/>
            <pc:sldMk cId="2730609691" sldId="256"/>
            <ac:picMk id="69" creationId="{36649510-A932-D4EF-6997-302108B4FCDB}"/>
          </ac:picMkLst>
        </pc:picChg>
        <pc:picChg chg="mod">
          <ac:chgData name="Wessel Svensson, Anne-Sofie" userId="S::anne-sofie@ullevaal.no::0521fb17-415d-4398-8a48-2f135a4adfd0" providerId="AD" clId="Web-{9B741DD8-6456-FBD3-1F71-1272BA6F309E}" dt="2022-10-10T11:44:21.268" v="146" actId="1076"/>
          <ac:picMkLst>
            <pc:docMk/>
            <pc:sldMk cId="2730609691" sldId="256"/>
            <ac:picMk id="71" creationId="{8D0C7D79-93F3-6A0C-26D3-A5CEF77E8ACB}"/>
          </ac:picMkLst>
        </pc:picChg>
        <pc:picChg chg="mod">
          <ac:chgData name="Wessel Svensson, Anne-Sofie" userId="S::anne-sofie@ullevaal.no::0521fb17-415d-4398-8a48-2f135a4adfd0" providerId="AD" clId="Web-{9B741DD8-6456-FBD3-1F71-1272BA6F309E}" dt="2022-10-10T11:44:21.315" v="148" actId="1076"/>
          <ac:picMkLst>
            <pc:docMk/>
            <pc:sldMk cId="2730609691" sldId="256"/>
            <ac:picMk id="73" creationId="{4711AD51-CF82-111D-BDA3-5B5BC0759E74}"/>
          </ac:picMkLst>
        </pc:picChg>
      </pc:sldChg>
      <pc:sldChg chg="add replId">
        <pc:chgData name="Wessel Svensson, Anne-Sofie" userId="S::anne-sofie@ullevaal.no::0521fb17-415d-4398-8a48-2f135a4adfd0" providerId="AD" clId="Web-{9B741DD8-6456-FBD3-1F71-1272BA6F309E}" dt="2022-10-10T11:47:39.175" v="176"/>
        <pc:sldMkLst>
          <pc:docMk/>
          <pc:sldMk cId="3863733795" sldId="262"/>
        </pc:sldMkLst>
      </pc:sldChg>
    </pc:docChg>
  </pc:docChgLst>
  <pc:docChgLst>
    <pc:chgData name="Johansen, Tomas" userId="5be481ff-c9a0-4b82-8731-3bd9d5ca83d0" providerId="ADAL" clId="{42B3D841-9780-4CB2-81E1-AE78EDEDC2AD}"/>
    <pc:docChg chg="undo custSel addSld delSld modSld">
      <pc:chgData name="Johansen, Tomas" userId="5be481ff-c9a0-4b82-8731-3bd9d5ca83d0" providerId="ADAL" clId="{42B3D841-9780-4CB2-81E1-AE78EDEDC2AD}" dt="2022-12-06T11:37:11.492" v="593" actId="1076"/>
      <pc:docMkLst>
        <pc:docMk/>
      </pc:docMkLst>
      <pc:sldChg chg="add del setBg">
        <pc:chgData name="Johansen, Tomas" userId="5be481ff-c9a0-4b82-8731-3bd9d5ca83d0" providerId="ADAL" clId="{42B3D841-9780-4CB2-81E1-AE78EDEDC2AD}" dt="2022-10-09T09:44:07.312" v="257"/>
        <pc:sldMkLst>
          <pc:docMk/>
          <pc:sldMk cId="2730609691" sldId="256"/>
        </pc:sldMkLst>
      </pc:sldChg>
      <pc:sldChg chg="addSp delSp modSp mod">
        <pc:chgData name="Johansen, Tomas" userId="5be481ff-c9a0-4b82-8731-3bd9d5ca83d0" providerId="ADAL" clId="{42B3D841-9780-4CB2-81E1-AE78EDEDC2AD}" dt="2022-11-01T09:12:06.784" v="357" actId="478"/>
        <pc:sldMkLst>
          <pc:docMk/>
          <pc:sldMk cId="801034079" sldId="258"/>
        </pc:sldMkLst>
        <pc:spChg chg="del">
          <ac:chgData name="Johansen, Tomas" userId="5be481ff-c9a0-4b82-8731-3bd9d5ca83d0" providerId="ADAL" clId="{42B3D841-9780-4CB2-81E1-AE78EDEDC2AD}" dt="2022-10-17T13:21:11.277" v="308" actId="478"/>
          <ac:spMkLst>
            <pc:docMk/>
            <pc:sldMk cId="801034079" sldId="258"/>
            <ac:spMk id="4" creationId="{0D82868D-D463-8478-9104-22F2D1B23937}"/>
          </ac:spMkLst>
        </pc:spChg>
        <pc:spChg chg="mod">
          <ac:chgData name="Johansen, Tomas" userId="5be481ff-c9a0-4b82-8731-3bd9d5ca83d0" providerId="ADAL" clId="{42B3D841-9780-4CB2-81E1-AE78EDEDC2AD}" dt="2022-10-17T13:22:30.884" v="311" actId="1076"/>
          <ac:spMkLst>
            <pc:docMk/>
            <pc:sldMk cId="801034079" sldId="258"/>
            <ac:spMk id="8" creationId="{AA851FF9-65FB-4974-CAE4-A3D9661472FB}"/>
          </ac:spMkLst>
        </pc:spChg>
        <pc:spChg chg="mod">
          <ac:chgData name="Johansen, Tomas" userId="5be481ff-c9a0-4b82-8731-3bd9d5ca83d0" providerId="ADAL" clId="{42B3D841-9780-4CB2-81E1-AE78EDEDC2AD}" dt="2022-10-17T13:22:30.884" v="311" actId="1076"/>
          <ac:spMkLst>
            <pc:docMk/>
            <pc:sldMk cId="801034079" sldId="258"/>
            <ac:spMk id="16" creationId="{1D9BCF5C-4C91-D6FB-9332-9D5EAD83E577}"/>
          </ac:spMkLst>
        </pc:spChg>
        <pc:spChg chg="mod">
          <ac:chgData name="Johansen, Tomas" userId="5be481ff-c9a0-4b82-8731-3bd9d5ca83d0" providerId="ADAL" clId="{42B3D841-9780-4CB2-81E1-AE78EDEDC2AD}" dt="2022-10-17T13:22:30.884" v="311" actId="1076"/>
          <ac:spMkLst>
            <pc:docMk/>
            <pc:sldMk cId="801034079" sldId="258"/>
            <ac:spMk id="19" creationId="{12D22303-C831-5F33-155A-977BC36303EE}"/>
          </ac:spMkLst>
        </pc:spChg>
        <pc:spChg chg="mod">
          <ac:chgData name="Johansen, Tomas" userId="5be481ff-c9a0-4b82-8731-3bd9d5ca83d0" providerId="ADAL" clId="{42B3D841-9780-4CB2-81E1-AE78EDEDC2AD}" dt="2022-10-17T13:22:30.884" v="311" actId="1076"/>
          <ac:spMkLst>
            <pc:docMk/>
            <pc:sldMk cId="801034079" sldId="258"/>
            <ac:spMk id="20" creationId="{A6464E5D-15FB-BB2A-0ACC-8A9E51DAB1C8}"/>
          </ac:spMkLst>
        </pc:spChg>
        <pc:spChg chg="add del mod">
          <ac:chgData name="Johansen, Tomas" userId="5be481ff-c9a0-4b82-8731-3bd9d5ca83d0" providerId="ADAL" clId="{42B3D841-9780-4CB2-81E1-AE78EDEDC2AD}" dt="2022-11-01T09:12:06.784" v="357" actId="478"/>
          <ac:spMkLst>
            <pc:docMk/>
            <pc:sldMk cId="801034079" sldId="258"/>
            <ac:spMk id="27" creationId="{92BDA912-2C79-72F0-7198-BD0F1BA2AF21}"/>
          </ac:spMkLst>
        </pc:spChg>
        <pc:spChg chg="mod">
          <ac:chgData name="Johansen, Tomas" userId="5be481ff-c9a0-4b82-8731-3bd9d5ca83d0" providerId="ADAL" clId="{42B3D841-9780-4CB2-81E1-AE78EDEDC2AD}" dt="2022-10-17T13:22:49.139" v="313" actId="1076"/>
          <ac:spMkLst>
            <pc:docMk/>
            <pc:sldMk cId="801034079" sldId="258"/>
            <ac:spMk id="28" creationId="{4465979F-0F20-6450-1C5D-4A4B2C10AA64}"/>
          </ac:spMkLst>
        </pc:spChg>
        <pc:spChg chg="mod">
          <ac:chgData name="Johansen, Tomas" userId="5be481ff-c9a0-4b82-8731-3bd9d5ca83d0" providerId="ADAL" clId="{42B3D841-9780-4CB2-81E1-AE78EDEDC2AD}" dt="2022-10-17T13:22:30.884" v="311" actId="1076"/>
          <ac:spMkLst>
            <pc:docMk/>
            <pc:sldMk cId="801034079" sldId="258"/>
            <ac:spMk id="31" creationId="{A9E55B4B-122C-C331-5FD6-53DA49759A51}"/>
          </ac:spMkLst>
        </pc:spChg>
        <pc:spChg chg="mod">
          <ac:chgData name="Johansen, Tomas" userId="5be481ff-c9a0-4b82-8731-3bd9d5ca83d0" providerId="ADAL" clId="{42B3D841-9780-4CB2-81E1-AE78EDEDC2AD}" dt="2022-10-17T13:22:30.884" v="311" actId="1076"/>
          <ac:spMkLst>
            <pc:docMk/>
            <pc:sldMk cId="801034079" sldId="258"/>
            <ac:spMk id="34" creationId="{47839A5E-CD7E-B62F-3EB0-E6FC1674B575}"/>
          </ac:spMkLst>
        </pc:spChg>
        <pc:spChg chg="mod">
          <ac:chgData name="Johansen, Tomas" userId="5be481ff-c9a0-4b82-8731-3bd9d5ca83d0" providerId="ADAL" clId="{42B3D841-9780-4CB2-81E1-AE78EDEDC2AD}" dt="2022-10-17T13:22:30.884" v="311" actId="1076"/>
          <ac:spMkLst>
            <pc:docMk/>
            <pc:sldMk cId="801034079" sldId="258"/>
            <ac:spMk id="37" creationId="{9166D2FB-2BAD-0513-9936-51ADA5578256}"/>
          </ac:spMkLst>
        </pc:spChg>
        <pc:spChg chg="mod">
          <ac:chgData name="Johansen, Tomas" userId="5be481ff-c9a0-4b82-8731-3bd9d5ca83d0" providerId="ADAL" clId="{42B3D841-9780-4CB2-81E1-AE78EDEDC2AD}" dt="2022-10-17T13:23:08.800" v="315" actId="1076"/>
          <ac:spMkLst>
            <pc:docMk/>
            <pc:sldMk cId="801034079" sldId="258"/>
            <ac:spMk id="49" creationId="{2B20F020-CB9E-01F5-B45F-D0549EB040D6}"/>
          </ac:spMkLst>
        </pc:spChg>
        <pc:picChg chg="mod">
          <ac:chgData name="Johansen, Tomas" userId="5be481ff-c9a0-4b82-8731-3bd9d5ca83d0" providerId="ADAL" clId="{42B3D841-9780-4CB2-81E1-AE78EDEDC2AD}" dt="2022-10-17T13:22:30.884" v="311" actId="1076"/>
          <ac:picMkLst>
            <pc:docMk/>
            <pc:sldMk cId="801034079" sldId="258"/>
            <ac:picMk id="2" creationId="{AA46643A-C210-38C3-0309-BBA66046A014}"/>
          </ac:picMkLst>
        </pc:picChg>
        <pc:picChg chg="del">
          <ac:chgData name="Johansen, Tomas" userId="5be481ff-c9a0-4b82-8731-3bd9d5ca83d0" providerId="ADAL" clId="{42B3D841-9780-4CB2-81E1-AE78EDEDC2AD}" dt="2022-10-07T15:56:07.048" v="0" actId="478"/>
          <ac:picMkLst>
            <pc:docMk/>
            <pc:sldMk cId="801034079" sldId="258"/>
            <ac:picMk id="5" creationId="{B290B528-05D6-FB07-F011-BD1CEC354D2C}"/>
          </ac:picMkLst>
        </pc:picChg>
        <pc:picChg chg="add del mod">
          <ac:chgData name="Johansen, Tomas" userId="5be481ff-c9a0-4b82-8731-3bd9d5ca83d0" providerId="ADAL" clId="{42B3D841-9780-4CB2-81E1-AE78EDEDC2AD}" dt="2022-10-07T15:56:39.056" v="2" actId="478"/>
          <ac:picMkLst>
            <pc:docMk/>
            <pc:sldMk cId="801034079" sldId="258"/>
            <ac:picMk id="7" creationId="{02D830C5-C3AF-6421-2622-FA9737997B5A}"/>
          </ac:picMkLst>
        </pc:picChg>
        <pc:picChg chg="del">
          <ac:chgData name="Johansen, Tomas" userId="5be481ff-c9a0-4b82-8731-3bd9d5ca83d0" providerId="ADAL" clId="{42B3D841-9780-4CB2-81E1-AE78EDEDC2AD}" dt="2022-10-07T15:57:00.664" v="8" actId="478"/>
          <ac:picMkLst>
            <pc:docMk/>
            <pc:sldMk cId="801034079" sldId="258"/>
            <ac:picMk id="9" creationId="{2081C68E-C43A-EB76-FC9B-81DB55D3E392}"/>
          </ac:picMkLst>
        </pc:picChg>
        <pc:picChg chg="add mod">
          <ac:chgData name="Johansen, Tomas" userId="5be481ff-c9a0-4b82-8731-3bd9d5ca83d0" providerId="ADAL" clId="{42B3D841-9780-4CB2-81E1-AE78EDEDC2AD}" dt="2022-10-17T13:22:30.884" v="311" actId="1076"/>
          <ac:picMkLst>
            <pc:docMk/>
            <pc:sldMk cId="801034079" sldId="258"/>
            <ac:picMk id="10" creationId="{C886D96A-5A28-FF6F-9367-9B69122EE995}"/>
          </ac:picMkLst>
        </pc:picChg>
        <pc:picChg chg="add mod">
          <ac:chgData name="Johansen, Tomas" userId="5be481ff-c9a0-4b82-8731-3bd9d5ca83d0" providerId="ADAL" clId="{42B3D841-9780-4CB2-81E1-AE78EDEDC2AD}" dt="2022-10-17T13:22:30.884" v="311" actId="1076"/>
          <ac:picMkLst>
            <pc:docMk/>
            <pc:sldMk cId="801034079" sldId="258"/>
            <ac:picMk id="11" creationId="{4545C9A7-6A43-7DA5-E299-C7954A417B33}"/>
          </ac:picMkLst>
        </pc:picChg>
        <pc:picChg chg="add mod">
          <ac:chgData name="Johansen, Tomas" userId="5be481ff-c9a0-4b82-8731-3bd9d5ca83d0" providerId="ADAL" clId="{42B3D841-9780-4CB2-81E1-AE78EDEDC2AD}" dt="2022-10-17T13:22:30.884" v="311" actId="1076"/>
          <ac:picMkLst>
            <pc:docMk/>
            <pc:sldMk cId="801034079" sldId="258"/>
            <ac:picMk id="12" creationId="{CF5B39CA-A05E-F27E-8618-4803705F562C}"/>
          </ac:picMkLst>
        </pc:picChg>
        <pc:picChg chg="add mod">
          <ac:chgData name="Johansen, Tomas" userId="5be481ff-c9a0-4b82-8731-3bd9d5ca83d0" providerId="ADAL" clId="{42B3D841-9780-4CB2-81E1-AE78EDEDC2AD}" dt="2022-10-17T13:22:30.884" v="311" actId="1076"/>
          <ac:picMkLst>
            <pc:docMk/>
            <pc:sldMk cId="801034079" sldId="258"/>
            <ac:picMk id="13" creationId="{CBCB15EA-BFF8-282C-F8B7-D976020D7CE9}"/>
          </ac:picMkLst>
        </pc:picChg>
        <pc:picChg chg="add mod">
          <ac:chgData name="Johansen, Tomas" userId="5be481ff-c9a0-4b82-8731-3bd9d5ca83d0" providerId="ADAL" clId="{42B3D841-9780-4CB2-81E1-AE78EDEDC2AD}" dt="2022-10-17T13:22:30.884" v="311" actId="1076"/>
          <ac:picMkLst>
            <pc:docMk/>
            <pc:sldMk cId="801034079" sldId="258"/>
            <ac:picMk id="14" creationId="{6324A4C1-D18B-016D-9F02-D716A4A69DB0}"/>
          </ac:picMkLst>
        </pc:picChg>
        <pc:picChg chg="mod">
          <ac:chgData name="Johansen, Tomas" userId="5be481ff-c9a0-4b82-8731-3bd9d5ca83d0" providerId="ADAL" clId="{42B3D841-9780-4CB2-81E1-AE78EDEDC2AD}" dt="2022-10-17T13:22:30.884" v="311" actId="1076"/>
          <ac:picMkLst>
            <pc:docMk/>
            <pc:sldMk cId="801034079" sldId="258"/>
            <ac:picMk id="26" creationId="{C054D45A-5C96-1D93-BE78-59637E6DD0C0}"/>
          </ac:picMkLst>
        </pc:picChg>
        <pc:picChg chg="del">
          <ac:chgData name="Johansen, Tomas" userId="5be481ff-c9a0-4b82-8731-3bd9d5ca83d0" providerId="ADAL" clId="{42B3D841-9780-4CB2-81E1-AE78EDEDC2AD}" dt="2022-10-07T15:57:01.837" v="9" actId="478"/>
          <ac:picMkLst>
            <pc:docMk/>
            <pc:sldMk cId="801034079" sldId="258"/>
            <ac:picMk id="29" creationId="{695B02FB-53A8-2031-27A1-05B0479C534F}"/>
          </ac:picMkLst>
        </pc:picChg>
        <pc:picChg chg="mod">
          <ac:chgData name="Johansen, Tomas" userId="5be481ff-c9a0-4b82-8731-3bd9d5ca83d0" providerId="ADAL" clId="{42B3D841-9780-4CB2-81E1-AE78EDEDC2AD}" dt="2022-10-17T13:22:30.884" v="311" actId="1076"/>
          <ac:picMkLst>
            <pc:docMk/>
            <pc:sldMk cId="801034079" sldId="258"/>
            <ac:picMk id="30" creationId="{502AA618-A041-1EB3-BDF3-038D72AD4416}"/>
          </ac:picMkLst>
        </pc:picChg>
        <pc:picChg chg="mod">
          <ac:chgData name="Johansen, Tomas" userId="5be481ff-c9a0-4b82-8731-3bd9d5ca83d0" providerId="ADAL" clId="{42B3D841-9780-4CB2-81E1-AE78EDEDC2AD}" dt="2022-10-17T13:22:30.884" v="311" actId="1076"/>
          <ac:picMkLst>
            <pc:docMk/>
            <pc:sldMk cId="801034079" sldId="258"/>
            <ac:picMk id="33" creationId="{3929B9EF-BC69-E376-0BFE-6B92B005D202}"/>
          </ac:picMkLst>
        </pc:picChg>
        <pc:picChg chg="del">
          <ac:chgData name="Johansen, Tomas" userId="5be481ff-c9a0-4b82-8731-3bd9d5ca83d0" providerId="ADAL" clId="{42B3D841-9780-4CB2-81E1-AE78EDEDC2AD}" dt="2022-10-07T15:57:03.503" v="11" actId="478"/>
          <ac:picMkLst>
            <pc:docMk/>
            <pc:sldMk cId="801034079" sldId="258"/>
            <ac:picMk id="35" creationId="{7CF2DA76-7B3B-96B6-5C4A-CFF07E5A91B4}"/>
          </ac:picMkLst>
        </pc:picChg>
        <pc:picChg chg="del">
          <ac:chgData name="Johansen, Tomas" userId="5be481ff-c9a0-4b82-8731-3bd9d5ca83d0" providerId="ADAL" clId="{42B3D841-9780-4CB2-81E1-AE78EDEDC2AD}" dt="2022-10-07T15:57:02.683" v="10" actId="478"/>
          <ac:picMkLst>
            <pc:docMk/>
            <pc:sldMk cId="801034079" sldId="258"/>
            <ac:picMk id="38" creationId="{2F28BC28-D1A5-21C2-9589-C3947A35A3F8}"/>
          </ac:picMkLst>
        </pc:picChg>
        <pc:picChg chg="mod">
          <ac:chgData name="Johansen, Tomas" userId="5be481ff-c9a0-4b82-8731-3bd9d5ca83d0" providerId="ADAL" clId="{42B3D841-9780-4CB2-81E1-AE78EDEDC2AD}" dt="2022-10-17T13:22:30.884" v="311" actId="1076"/>
          <ac:picMkLst>
            <pc:docMk/>
            <pc:sldMk cId="801034079" sldId="258"/>
            <ac:picMk id="39" creationId="{D7AA11FE-161E-8670-4A5C-B5D3AE0AA021}"/>
          </ac:picMkLst>
        </pc:picChg>
        <pc:picChg chg="mod">
          <ac:chgData name="Johansen, Tomas" userId="5be481ff-c9a0-4b82-8731-3bd9d5ca83d0" providerId="ADAL" clId="{42B3D841-9780-4CB2-81E1-AE78EDEDC2AD}" dt="2022-10-17T13:22:30.884" v="311" actId="1076"/>
          <ac:picMkLst>
            <pc:docMk/>
            <pc:sldMk cId="801034079" sldId="258"/>
            <ac:picMk id="41" creationId="{11954230-3D13-8B06-F3E9-4FE46AD25C09}"/>
          </ac:picMkLst>
        </pc:picChg>
        <pc:picChg chg="mod">
          <ac:chgData name="Johansen, Tomas" userId="5be481ff-c9a0-4b82-8731-3bd9d5ca83d0" providerId="ADAL" clId="{42B3D841-9780-4CB2-81E1-AE78EDEDC2AD}" dt="2022-10-17T13:22:30.884" v="311" actId="1076"/>
          <ac:picMkLst>
            <pc:docMk/>
            <pc:sldMk cId="801034079" sldId="258"/>
            <ac:picMk id="43" creationId="{FAD78D3C-9850-47B1-4487-C13438D6F46B}"/>
          </ac:picMkLst>
        </pc:picChg>
        <pc:picChg chg="mod">
          <ac:chgData name="Johansen, Tomas" userId="5be481ff-c9a0-4b82-8731-3bd9d5ca83d0" providerId="ADAL" clId="{42B3D841-9780-4CB2-81E1-AE78EDEDC2AD}" dt="2022-10-17T13:21:53.826" v="310" actId="1076"/>
          <ac:picMkLst>
            <pc:docMk/>
            <pc:sldMk cId="801034079" sldId="258"/>
            <ac:picMk id="63" creationId="{407BEB25-B044-963E-717B-DF43D6F455A2}"/>
          </ac:picMkLst>
        </pc:picChg>
      </pc:sldChg>
      <pc:sldChg chg="modSp mod">
        <pc:chgData name="Johansen, Tomas" userId="5be481ff-c9a0-4b82-8731-3bd9d5ca83d0" providerId="ADAL" clId="{42B3D841-9780-4CB2-81E1-AE78EDEDC2AD}" dt="2022-10-07T16:01:25.731" v="222" actId="20577"/>
        <pc:sldMkLst>
          <pc:docMk/>
          <pc:sldMk cId="3394774511" sldId="259"/>
        </pc:sldMkLst>
        <pc:spChg chg="mod">
          <ac:chgData name="Johansen, Tomas" userId="5be481ff-c9a0-4b82-8731-3bd9d5ca83d0" providerId="ADAL" clId="{42B3D841-9780-4CB2-81E1-AE78EDEDC2AD}" dt="2022-10-07T16:01:25.731" v="222" actId="20577"/>
          <ac:spMkLst>
            <pc:docMk/>
            <pc:sldMk cId="3394774511" sldId="259"/>
            <ac:spMk id="18" creationId="{661A3534-65B3-CA28-1316-E27568B7FD72}"/>
          </ac:spMkLst>
        </pc:spChg>
      </pc:sldChg>
      <pc:sldChg chg="addSp modSp mod">
        <pc:chgData name="Johansen, Tomas" userId="5be481ff-c9a0-4b82-8731-3bd9d5ca83d0" providerId="ADAL" clId="{42B3D841-9780-4CB2-81E1-AE78EDEDC2AD}" dt="2022-12-06T11:37:11.492" v="593" actId="1076"/>
        <pc:sldMkLst>
          <pc:docMk/>
          <pc:sldMk cId="705755055" sldId="260"/>
        </pc:sldMkLst>
        <pc:spChg chg="add mod">
          <ac:chgData name="Johansen, Tomas" userId="5be481ff-c9a0-4b82-8731-3bd9d5ca83d0" providerId="ADAL" clId="{42B3D841-9780-4CB2-81E1-AE78EDEDC2AD}" dt="2022-12-06T11:37:11.492" v="593" actId="1076"/>
          <ac:spMkLst>
            <pc:docMk/>
            <pc:sldMk cId="705755055" sldId="260"/>
            <ac:spMk id="2" creationId="{DA0332AB-4DA9-E290-BDD0-823C09443DB0}"/>
          </ac:spMkLst>
        </pc:spChg>
        <pc:spChg chg="mod">
          <ac:chgData name="Johansen, Tomas" userId="5be481ff-c9a0-4b82-8731-3bd9d5ca83d0" providerId="ADAL" clId="{42B3D841-9780-4CB2-81E1-AE78EDEDC2AD}" dt="2022-12-06T11:37:08.029" v="592" actId="1076"/>
          <ac:spMkLst>
            <pc:docMk/>
            <pc:sldMk cId="705755055" sldId="260"/>
            <ac:spMk id="6" creationId="{0B3C55B4-8AE3-71AE-9896-FB2C4DB36813}"/>
          </ac:spMkLst>
        </pc:spChg>
        <pc:spChg chg="mod">
          <ac:chgData name="Johansen, Tomas" userId="5be481ff-c9a0-4b82-8731-3bd9d5ca83d0" providerId="ADAL" clId="{42B3D841-9780-4CB2-81E1-AE78EDEDC2AD}" dt="2022-10-09T09:42:38.198" v="241" actId="113"/>
          <ac:spMkLst>
            <pc:docMk/>
            <pc:sldMk cId="705755055" sldId="260"/>
            <ac:spMk id="12" creationId="{CB944E60-AD18-157E-EF92-7C76782E9D0D}"/>
          </ac:spMkLst>
        </pc:spChg>
        <pc:spChg chg="mod">
          <ac:chgData name="Johansen, Tomas" userId="5be481ff-c9a0-4b82-8731-3bd9d5ca83d0" providerId="ADAL" clId="{42B3D841-9780-4CB2-81E1-AE78EDEDC2AD}" dt="2022-11-30T11:40:17.253" v="526" actId="20577"/>
          <ac:spMkLst>
            <pc:docMk/>
            <pc:sldMk cId="705755055" sldId="260"/>
            <ac:spMk id="14" creationId="{68BDB17F-5325-E08B-266A-590F0FEAF479}"/>
          </ac:spMkLst>
        </pc:spChg>
        <pc:spChg chg="mod">
          <ac:chgData name="Johansen, Tomas" userId="5be481ff-c9a0-4b82-8731-3bd9d5ca83d0" providerId="ADAL" clId="{42B3D841-9780-4CB2-81E1-AE78EDEDC2AD}" dt="2022-12-05T21:30:31.380" v="533" actId="20577"/>
          <ac:spMkLst>
            <pc:docMk/>
            <pc:sldMk cId="705755055" sldId="260"/>
            <ac:spMk id="19" creationId="{866B8E72-10B9-E545-A81E-9FAC7E9E8D6C}"/>
          </ac:spMkLst>
        </pc:spChg>
        <pc:spChg chg="mod">
          <ac:chgData name="Johansen, Tomas" userId="5be481ff-c9a0-4b82-8731-3bd9d5ca83d0" providerId="ADAL" clId="{42B3D841-9780-4CB2-81E1-AE78EDEDC2AD}" dt="2022-12-05T21:31:15.874" v="536" actId="20577"/>
          <ac:spMkLst>
            <pc:docMk/>
            <pc:sldMk cId="705755055" sldId="260"/>
            <ac:spMk id="22" creationId="{64344E09-0EA9-10BF-EFA5-B870FAF34A13}"/>
          </ac:spMkLst>
        </pc:spChg>
        <pc:spChg chg="mod">
          <ac:chgData name="Johansen, Tomas" userId="5be481ff-c9a0-4b82-8731-3bd9d5ca83d0" providerId="ADAL" clId="{42B3D841-9780-4CB2-81E1-AE78EDEDC2AD}" dt="2022-12-05T21:31:22.996" v="538" actId="20577"/>
          <ac:spMkLst>
            <pc:docMk/>
            <pc:sldMk cId="705755055" sldId="260"/>
            <ac:spMk id="23" creationId="{E60A3F08-185B-CF5F-7C4A-5BB048A7A109}"/>
          </ac:spMkLst>
        </pc:spChg>
        <pc:spChg chg="mod">
          <ac:chgData name="Johansen, Tomas" userId="5be481ff-c9a0-4b82-8731-3bd9d5ca83d0" providerId="ADAL" clId="{42B3D841-9780-4CB2-81E1-AE78EDEDC2AD}" dt="2022-11-30T11:37:19.718" v="380" actId="20577"/>
          <ac:spMkLst>
            <pc:docMk/>
            <pc:sldMk cId="705755055" sldId="260"/>
            <ac:spMk id="31" creationId="{E6C5C60B-9851-FD48-24A5-A1BB7A1801A9}"/>
          </ac:spMkLst>
        </pc:spChg>
        <pc:spChg chg="mod">
          <ac:chgData name="Johansen, Tomas" userId="5be481ff-c9a0-4b82-8731-3bd9d5ca83d0" providerId="ADAL" clId="{42B3D841-9780-4CB2-81E1-AE78EDEDC2AD}" dt="2022-11-30T11:37:46.185" v="398" actId="20577"/>
          <ac:spMkLst>
            <pc:docMk/>
            <pc:sldMk cId="705755055" sldId="260"/>
            <ac:spMk id="32" creationId="{0CB41463-6DE3-E39E-A53B-168CD98835C3}"/>
          </ac:spMkLst>
        </pc:spChg>
        <pc:spChg chg="mod">
          <ac:chgData name="Johansen, Tomas" userId="5be481ff-c9a0-4b82-8731-3bd9d5ca83d0" providerId="ADAL" clId="{42B3D841-9780-4CB2-81E1-AE78EDEDC2AD}" dt="2022-11-30T11:37:42.037" v="396" actId="20577"/>
          <ac:spMkLst>
            <pc:docMk/>
            <pc:sldMk cId="705755055" sldId="260"/>
            <ac:spMk id="33" creationId="{DDEACC29-3170-B4C1-20F8-AB663BD45A69}"/>
          </ac:spMkLst>
        </pc:spChg>
      </pc:sldChg>
      <pc:sldChg chg="del">
        <pc:chgData name="Johansen, Tomas" userId="5be481ff-c9a0-4b82-8731-3bd9d5ca83d0" providerId="ADAL" clId="{42B3D841-9780-4CB2-81E1-AE78EDEDC2AD}" dt="2022-10-17T12:12:46.592" v="305" actId="47"/>
        <pc:sldMkLst>
          <pc:docMk/>
          <pc:sldMk cId="3863733795" sldId="262"/>
        </pc:sldMkLst>
      </pc:sldChg>
      <pc:sldChg chg="addSp delSp modSp mod">
        <pc:chgData name="Johansen, Tomas" userId="5be481ff-c9a0-4b82-8731-3bd9d5ca83d0" providerId="ADAL" clId="{42B3D841-9780-4CB2-81E1-AE78EDEDC2AD}" dt="2022-11-02T12:10:51.247" v="363" actId="478"/>
        <pc:sldMkLst>
          <pc:docMk/>
          <pc:sldMk cId="480884344" sldId="264"/>
        </pc:sldMkLst>
        <pc:spChg chg="del">
          <ac:chgData name="Johansen, Tomas" userId="5be481ff-c9a0-4b82-8731-3bd9d5ca83d0" providerId="ADAL" clId="{42B3D841-9780-4CB2-81E1-AE78EDEDC2AD}" dt="2022-11-01T09:12:26.105" v="358" actId="478"/>
          <ac:spMkLst>
            <pc:docMk/>
            <pc:sldMk cId="480884344" sldId="264"/>
            <ac:spMk id="6" creationId="{5B6AE29D-248A-7105-E0A9-9D9EA7D801C5}"/>
          </ac:spMkLst>
        </pc:spChg>
        <pc:spChg chg="del">
          <ac:chgData name="Johansen, Tomas" userId="5be481ff-c9a0-4b82-8731-3bd9d5ca83d0" providerId="ADAL" clId="{42B3D841-9780-4CB2-81E1-AE78EDEDC2AD}" dt="2022-11-01T09:12:49.880" v="361" actId="478"/>
          <ac:spMkLst>
            <pc:docMk/>
            <pc:sldMk cId="480884344" sldId="264"/>
            <ac:spMk id="13" creationId="{054F5BA4-3AA1-7BF6-5D8F-BA8201E5432D}"/>
          </ac:spMkLst>
        </pc:spChg>
        <pc:spChg chg="mod">
          <ac:chgData name="Johansen, Tomas" userId="5be481ff-c9a0-4b82-8731-3bd9d5ca83d0" providerId="ADAL" clId="{42B3D841-9780-4CB2-81E1-AE78EDEDC2AD}" dt="2022-10-17T13:28:49.349" v="355" actId="1076"/>
          <ac:spMkLst>
            <pc:docMk/>
            <pc:sldMk cId="480884344" sldId="264"/>
            <ac:spMk id="46" creationId="{26DC822F-39DD-FE13-A58F-540BBA844441}"/>
          </ac:spMkLst>
        </pc:spChg>
        <pc:spChg chg="mod">
          <ac:chgData name="Johansen, Tomas" userId="5be481ff-c9a0-4b82-8731-3bd9d5ca83d0" providerId="ADAL" clId="{42B3D841-9780-4CB2-81E1-AE78EDEDC2AD}" dt="2022-10-17T13:27:20.710" v="354" actId="14100"/>
          <ac:spMkLst>
            <pc:docMk/>
            <pc:sldMk cId="480884344" sldId="264"/>
            <ac:spMk id="53" creationId="{B1574014-86F1-E8B9-FAFF-27ECF0EC2F83}"/>
          </ac:spMkLst>
        </pc:spChg>
        <pc:spChg chg="add mod">
          <ac:chgData name="Johansen, Tomas" userId="5be481ff-c9a0-4b82-8731-3bd9d5ca83d0" providerId="ADAL" clId="{42B3D841-9780-4CB2-81E1-AE78EDEDC2AD}" dt="2022-10-17T13:24:06.304" v="323" actId="1076"/>
          <ac:spMkLst>
            <pc:docMk/>
            <pc:sldMk cId="480884344" sldId="264"/>
            <ac:spMk id="54" creationId="{5B2EC4EA-9694-DEB8-19F0-2DDDBC65DB15}"/>
          </ac:spMkLst>
        </pc:spChg>
        <pc:spChg chg="mod">
          <ac:chgData name="Johansen, Tomas" userId="5be481ff-c9a0-4b82-8731-3bd9d5ca83d0" providerId="ADAL" clId="{42B3D841-9780-4CB2-81E1-AE78EDEDC2AD}" dt="2022-10-17T13:26:34.837" v="345" actId="14100"/>
          <ac:spMkLst>
            <pc:docMk/>
            <pc:sldMk cId="480884344" sldId="264"/>
            <ac:spMk id="55" creationId="{F4ED1772-922C-AD0A-BC15-A67D0201C301}"/>
          </ac:spMkLst>
        </pc:spChg>
        <pc:spChg chg="add mod">
          <ac:chgData name="Johansen, Tomas" userId="5be481ff-c9a0-4b82-8731-3bd9d5ca83d0" providerId="ADAL" clId="{42B3D841-9780-4CB2-81E1-AE78EDEDC2AD}" dt="2022-10-17T13:26:18.366" v="343" actId="1076"/>
          <ac:spMkLst>
            <pc:docMk/>
            <pc:sldMk cId="480884344" sldId="264"/>
            <ac:spMk id="66" creationId="{E7F23E65-E458-4CF6-219B-33B3B8F78086}"/>
          </ac:spMkLst>
        </pc:spChg>
        <pc:spChg chg="add mod">
          <ac:chgData name="Johansen, Tomas" userId="5be481ff-c9a0-4b82-8731-3bd9d5ca83d0" providerId="ADAL" clId="{42B3D841-9780-4CB2-81E1-AE78EDEDC2AD}" dt="2022-11-01T09:12:31.215" v="360" actId="1076"/>
          <ac:spMkLst>
            <pc:docMk/>
            <pc:sldMk cId="480884344" sldId="264"/>
            <ac:spMk id="67" creationId="{730551ED-BD1C-0FED-C594-57AC992B24D1}"/>
          </ac:spMkLst>
        </pc:spChg>
        <pc:picChg chg="mod">
          <ac:chgData name="Johansen, Tomas" userId="5be481ff-c9a0-4b82-8731-3bd9d5ca83d0" providerId="ADAL" clId="{42B3D841-9780-4CB2-81E1-AE78EDEDC2AD}" dt="2022-10-17T13:24:17.818" v="326" actId="14100"/>
          <ac:picMkLst>
            <pc:docMk/>
            <pc:sldMk cId="480884344" sldId="264"/>
            <ac:picMk id="3" creationId="{49BD4BFB-0F20-DC7A-612B-C50E46B0D6E7}"/>
          </ac:picMkLst>
        </pc:picChg>
        <pc:picChg chg="add del">
          <ac:chgData name="Johansen, Tomas" userId="5be481ff-c9a0-4b82-8731-3bd9d5ca83d0" providerId="ADAL" clId="{42B3D841-9780-4CB2-81E1-AE78EDEDC2AD}" dt="2022-11-02T12:10:51.247" v="363" actId="478"/>
          <ac:picMkLst>
            <pc:docMk/>
            <pc:sldMk cId="480884344" sldId="264"/>
            <ac:picMk id="4" creationId="{93E9647B-4BFB-1288-D8FA-7390CD6E9EC5}"/>
          </ac:picMkLst>
        </pc:picChg>
        <pc:picChg chg="add del mod">
          <ac:chgData name="Johansen, Tomas" userId="5be481ff-c9a0-4b82-8731-3bd9d5ca83d0" providerId="ADAL" clId="{42B3D841-9780-4CB2-81E1-AE78EDEDC2AD}" dt="2022-10-17T13:25:11.501" v="334" actId="478"/>
          <ac:picMkLst>
            <pc:docMk/>
            <pc:sldMk cId="480884344" sldId="264"/>
            <ac:picMk id="4" creationId="{9AA80115-686C-5770-9EDB-AE95DA5C61DB}"/>
          </ac:picMkLst>
        </pc:picChg>
        <pc:picChg chg="add mod">
          <ac:chgData name="Johansen, Tomas" userId="5be481ff-c9a0-4b82-8731-3bd9d5ca83d0" providerId="ADAL" clId="{42B3D841-9780-4CB2-81E1-AE78EDEDC2AD}" dt="2022-10-17T13:25:17.739" v="337" actId="1076"/>
          <ac:picMkLst>
            <pc:docMk/>
            <pc:sldMk cId="480884344" sldId="264"/>
            <ac:picMk id="10" creationId="{60678B35-3524-2165-18A0-A3434132CB14}"/>
          </ac:picMkLst>
        </pc:picChg>
        <pc:picChg chg="add mod">
          <ac:chgData name="Johansen, Tomas" userId="5be481ff-c9a0-4b82-8731-3bd9d5ca83d0" providerId="ADAL" clId="{42B3D841-9780-4CB2-81E1-AE78EDEDC2AD}" dt="2022-10-17T13:25:41.308" v="339" actId="1076"/>
          <ac:picMkLst>
            <pc:docMk/>
            <pc:sldMk cId="480884344" sldId="264"/>
            <ac:picMk id="11" creationId="{2431ED91-0670-8195-B0AB-E3175187BCCB}"/>
          </ac:picMkLst>
        </pc:picChg>
        <pc:picChg chg="del mod">
          <ac:chgData name="Johansen, Tomas" userId="5be481ff-c9a0-4b82-8731-3bd9d5ca83d0" providerId="ADAL" clId="{42B3D841-9780-4CB2-81E1-AE78EDEDC2AD}" dt="2022-10-17T13:25:12.011" v="335" actId="478"/>
          <ac:picMkLst>
            <pc:docMk/>
            <pc:sldMk cId="480884344" sldId="264"/>
            <ac:picMk id="43" creationId="{FF864855-ED5D-CE64-9B4E-337362DA3CF1}"/>
          </ac:picMkLst>
        </pc:picChg>
      </pc:sldChg>
    </pc:docChg>
  </pc:docChgLst>
  <pc:docChgLst>
    <pc:chgData name="edvard.spolen" userId="S::edvard.spolen_gmail.com#ext#@idrettsforbundet.onmicrosoft.com::a48d8a54-193e-4386-8fee-7df6357b9601" providerId="AD" clId="Web-{32C058F3-E6FC-4298-A3B2-E35B745250BF}"/>
    <pc:docChg chg="modSld">
      <pc:chgData name="edvard.spolen" userId="S::edvard.spolen_gmail.com#ext#@idrettsforbundet.onmicrosoft.com::a48d8a54-193e-4386-8fee-7df6357b9601" providerId="AD" clId="Web-{32C058F3-E6FC-4298-A3B2-E35B745250BF}" dt="2022-10-12T14:05:57.153" v="7" actId="20577"/>
      <pc:docMkLst>
        <pc:docMk/>
      </pc:docMkLst>
      <pc:sldChg chg="modSp">
        <pc:chgData name="edvard.spolen" userId="S::edvard.spolen_gmail.com#ext#@idrettsforbundet.onmicrosoft.com::a48d8a54-193e-4386-8fee-7df6357b9601" providerId="AD" clId="Web-{32C058F3-E6FC-4298-A3B2-E35B745250BF}" dt="2022-10-12T14:05:57.153" v="7" actId="20577"/>
        <pc:sldMkLst>
          <pc:docMk/>
          <pc:sldMk cId="3863733795" sldId="262"/>
        </pc:sldMkLst>
        <pc:spChg chg="mod">
          <ac:chgData name="edvard.spolen" userId="S::edvard.spolen_gmail.com#ext#@idrettsforbundet.onmicrosoft.com::a48d8a54-193e-4386-8fee-7df6357b9601" providerId="AD" clId="Web-{32C058F3-E6FC-4298-A3B2-E35B745250BF}" dt="2022-10-12T14:05:23.497" v="3" actId="1076"/>
          <ac:spMkLst>
            <pc:docMk/>
            <pc:sldMk cId="3863733795" sldId="262"/>
            <ac:spMk id="56" creationId="{4C03220E-2CB2-4631-3C8A-4A20E173235A}"/>
          </ac:spMkLst>
        </pc:spChg>
        <pc:spChg chg="mod">
          <ac:chgData name="edvard.spolen" userId="S::edvard.spolen_gmail.com#ext#@idrettsforbundet.onmicrosoft.com::a48d8a54-193e-4386-8fee-7df6357b9601" providerId="AD" clId="Web-{32C058F3-E6FC-4298-A3B2-E35B745250BF}" dt="2022-10-12T14:05:56.106" v="5" actId="20577"/>
          <ac:spMkLst>
            <pc:docMk/>
            <pc:sldMk cId="3863733795" sldId="262"/>
            <ac:spMk id="64" creationId="{61FFDAB3-2B35-FF21-9F85-D3426899556D}"/>
          </ac:spMkLst>
        </pc:spChg>
        <pc:spChg chg="mod">
          <ac:chgData name="edvard.spolen" userId="S::edvard.spolen_gmail.com#ext#@idrettsforbundet.onmicrosoft.com::a48d8a54-193e-4386-8fee-7df6357b9601" providerId="AD" clId="Web-{32C058F3-E6FC-4298-A3B2-E35B745250BF}" dt="2022-10-12T14:05:57.153" v="7" actId="20577"/>
          <ac:spMkLst>
            <pc:docMk/>
            <pc:sldMk cId="3863733795" sldId="262"/>
            <ac:spMk id="68" creationId="{230E5D45-7481-25A0-A6BD-326E71B9CCA3}"/>
          </ac:spMkLst>
        </pc:spChg>
        <pc:spChg chg="mod">
          <ac:chgData name="edvard.spolen" userId="S::edvard.spolen_gmail.com#ext#@idrettsforbundet.onmicrosoft.com::a48d8a54-193e-4386-8fee-7df6357b9601" providerId="AD" clId="Web-{32C058F3-E6FC-4298-A3B2-E35B745250BF}" dt="2022-10-12T14:05:16.106" v="1" actId="1076"/>
          <ac:spMkLst>
            <pc:docMk/>
            <pc:sldMk cId="3863733795" sldId="262"/>
            <ac:spMk id="72" creationId="{ED1B55E0-7BFE-0A0B-EDA0-3355538D7D46}"/>
          </ac:spMkLst>
        </pc:spChg>
      </pc:sldChg>
    </pc:docChg>
  </pc:docChgLst>
  <pc:docChgLst>
    <pc:chgData name="Anne-Sofie Wessel Svensson" userId="0521fb17-415d-4398-8a48-2f135a4adfd0" providerId="ADAL" clId="{84A287AD-F5D4-4D01-A9C0-614D95014704}"/>
    <pc:docChg chg="undo custSel modSld">
      <pc:chgData name="Anne-Sofie Wessel Svensson" userId="0521fb17-415d-4398-8a48-2f135a4adfd0" providerId="ADAL" clId="{84A287AD-F5D4-4D01-A9C0-614D95014704}" dt="2022-10-10T11:51:12.257" v="20" actId="1076"/>
      <pc:docMkLst>
        <pc:docMk/>
      </pc:docMkLst>
      <pc:sldChg chg="modSp mod">
        <pc:chgData name="Anne-Sofie Wessel Svensson" userId="0521fb17-415d-4398-8a48-2f135a4adfd0" providerId="ADAL" clId="{84A287AD-F5D4-4D01-A9C0-614D95014704}" dt="2022-10-10T11:51:12.257" v="20" actId="1076"/>
        <pc:sldMkLst>
          <pc:docMk/>
          <pc:sldMk cId="3863733795" sldId="262"/>
        </pc:sldMkLst>
        <pc:spChg chg="mod">
          <ac:chgData name="Anne-Sofie Wessel Svensson" userId="0521fb17-415d-4398-8a48-2f135a4adfd0" providerId="ADAL" clId="{84A287AD-F5D4-4D01-A9C0-614D95014704}" dt="2022-10-10T11:49:42.964" v="5" actId="1076"/>
          <ac:spMkLst>
            <pc:docMk/>
            <pc:sldMk cId="3863733795" sldId="262"/>
            <ac:spMk id="23" creationId="{9D4358F7-1C1C-EB5A-7999-FE1E2564FD2C}"/>
          </ac:spMkLst>
        </pc:spChg>
        <pc:spChg chg="mod">
          <ac:chgData name="Anne-Sofie Wessel Svensson" userId="0521fb17-415d-4398-8a48-2f135a4adfd0" providerId="ADAL" clId="{84A287AD-F5D4-4D01-A9C0-614D95014704}" dt="2022-10-10T11:50:22.844" v="16" actId="14100"/>
          <ac:spMkLst>
            <pc:docMk/>
            <pc:sldMk cId="3863733795" sldId="262"/>
            <ac:spMk id="56" creationId="{4C03220E-2CB2-4631-3C8A-4A20E173235A}"/>
          </ac:spMkLst>
        </pc:spChg>
        <pc:spChg chg="mod">
          <ac:chgData name="Anne-Sofie Wessel Svensson" userId="0521fb17-415d-4398-8a48-2f135a4adfd0" providerId="ADAL" clId="{84A287AD-F5D4-4D01-A9C0-614D95014704}" dt="2022-10-10T11:50:28.055" v="18" actId="14100"/>
          <ac:spMkLst>
            <pc:docMk/>
            <pc:sldMk cId="3863733795" sldId="262"/>
            <ac:spMk id="64" creationId="{61FFDAB3-2B35-FF21-9F85-D3426899556D}"/>
          </ac:spMkLst>
        </pc:spChg>
        <pc:spChg chg="mod">
          <ac:chgData name="Anne-Sofie Wessel Svensson" userId="0521fb17-415d-4398-8a48-2f135a4adfd0" providerId="ADAL" clId="{84A287AD-F5D4-4D01-A9C0-614D95014704}" dt="2022-10-10T11:49:31.120" v="3" actId="1076"/>
          <ac:spMkLst>
            <pc:docMk/>
            <pc:sldMk cId="3863733795" sldId="262"/>
            <ac:spMk id="66" creationId="{676EA732-16D0-1768-0816-2FF5FD8160AE}"/>
          </ac:spMkLst>
        </pc:spChg>
        <pc:spChg chg="mod">
          <ac:chgData name="Anne-Sofie Wessel Svensson" userId="0521fb17-415d-4398-8a48-2f135a4adfd0" providerId="ADAL" clId="{84A287AD-F5D4-4D01-A9C0-614D95014704}" dt="2022-10-10T11:50:19.953" v="15" actId="14100"/>
          <ac:spMkLst>
            <pc:docMk/>
            <pc:sldMk cId="3863733795" sldId="262"/>
            <ac:spMk id="68" creationId="{230E5D45-7481-25A0-A6BD-326E71B9CCA3}"/>
          </ac:spMkLst>
        </pc:spChg>
        <pc:spChg chg="mod">
          <ac:chgData name="Anne-Sofie Wessel Svensson" userId="0521fb17-415d-4398-8a48-2f135a4adfd0" providerId="ADAL" clId="{84A287AD-F5D4-4D01-A9C0-614D95014704}" dt="2022-10-10T11:50:25.327" v="17" actId="14100"/>
          <ac:spMkLst>
            <pc:docMk/>
            <pc:sldMk cId="3863733795" sldId="262"/>
            <ac:spMk id="72" creationId="{ED1B55E0-7BFE-0A0B-EDA0-3355538D7D46}"/>
          </ac:spMkLst>
        </pc:spChg>
        <pc:picChg chg="mod">
          <ac:chgData name="Anne-Sofie Wessel Svensson" userId="0521fb17-415d-4398-8a48-2f135a4adfd0" providerId="ADAL" clId="{84A287AD-F5D4-4D01-A9C0-614D95014704}" dt="2022-10-10T11:49:42.964" v="5" actId="1076"/>
          <ac:picMkLst>
            <pc:docMk/>
            <pc:sldMk cId="3863733795" sldId="262"/>
            <ac:picMk id="12" creationId="{0F809484-D252-9E77-9E82-B3FB34EE19B6}"/>
          </ac:picMkLst>
        </pc:picChg>
        <pc:picChg chg="mod">
          <ac:chgData name="Anne-Sofie Wessel Svensson" userId="0521fb17-415d-4398-8a48-2f135a4adfd0" providerId="ADAL" clId="{84A287AD-F5D4-4D01-A9C0-614D95014704}" dt="2022-10-10T11:49:42.964" v="5" actId="1076"/>
          <ac:picMkLst>
            <pc:docMk/>
            <pc:sldMk cId="3863733795" sldId="262"/>
            <ac:picMk id="25" creationId="{9BFF99BB-F207-D6C8-AB7F-A7E0D1AF5C9A}"/>
          </ac:picMkLst>
        </pc:picChg>
        <pc:picChg chg="mod">
          <ac:chgData name="Anne-Sofie Wessel Svensson" userId="0521fb17-415d-4398-8a48-2f135a4adfd0" providerId="ADAL" clId="{84A287AD-F5D4-4D01-A9C0-614D95014704}" dt="2022-10-10T11:51:12.257" v="20" actId="1076"/>
          <ac:picMkLst>
            <pc:docMk/>
            <pc:sldMk cId="3863733795" sldId="262"/>
            <ac:picMk id="45" creationId="{CA34940E-D225-1B7A-1BB7-39AB0DAE068A}"/>
          </ac:picMkLst>
        </pc:picChg>
        <pc:picChg chg="mod">
          <ac:chgData name="Anne-Sofie Wessel Svensson" userId="0521fb17-415d-4398-8a48-2f135a4adfd0" providerId="ADAL" clId="{84A287AD-F5D4-4D01-A9C0-614D95014704}" dt="2022-10-10T11:49:31.120" v="3" actId="1076"/>
          <ac:picMkLst>
            <pc:docMk/>
            <pc:sldMk cId="3863733795" sldId="262"/>
            <ac:picMk id="67" creationId="{9D112FA9-0401-B50C-6470-A021BD598015}"/>
          </ac:picMkLst>
        </pc:picChg>
        <pc:picChg chg="mod">
          <ac:chgData name="Anne-Sofie Wessel Svensson" userId="0521fb17-415d-4398-8a48-2f135a4adfd0" providerId="ADAL" clId="{84A287AD-F5D4-4D01-A9C0-614D95014704}" dt="2022-10-10T11:49:31.120" v="3" actId="1076"/>
          <ac:picMkLst>
            <pc:docMk/>
            <pc:sldMk cId="3863733795" sldId="262"/>
            <ac:picMk id="69" creationId="{36649510-A932-D4EF-6997-302108B4FCD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7B76FE-5D3B-3CBC-E3B9-D72892CE8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2B2FBCB-3834-6454-ACCE-6BC5C0387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F4F528-FD36-4BFD-DCBB-55FDBB748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E33E-09DF-413B-AC2F-DD5122D4BACB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594B0AB-8554-267F-0FE9-BB9F8A4E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C78DC4C-C472-6E27-074A-56A869C3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2604-9D61-4C00-9B18-08A2B9E84F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4450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DD6552-1EA2-3FF8-6CDD-C548A4D8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8CF505C-6636-F39F-3231-1E3DB320E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1F1DD4-9221-D9C3-F8EB-62E812CEC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E33E-09DF-413B-AC2F-DD5122D4BACB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7344EEC-4CCB-4EC5-8601-D347407C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A3D320-486A-8E1A-439F-37DA0ED9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2604-9D61-4C00-9B18-08A2B9E84F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574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4BA6F39-71BE-BD48-9BCE-8E3C95CAD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85B4561-23A8-C405-5655-52F8312CF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F9753E7-2D99-1C26-94E5-4B5167EE6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E33E-09DF-413B-AC2F-DD5122D4BACB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BEC4D4-D1F4-A1EC-CD78-0095F99F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DB76B23-8DC9-72F6-8732-1A980130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2604-9D61-4C00-9B18-08A2B9E84F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470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1A11C1-7649-91B5-3063-7135D6D45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4F9AE5F-A593-4451-F3B0-3B05CBB47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98D5C40-363F-AA14-6B2F-24C24D9F1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E33E-09DF-413B-AC2F-DD5122D4BACB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48874F-562F-1598-6ED8-D6872EEA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EA01C2-311A-5D7D-E132-92D16E6B5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2604-9D61-4C00-9B18-08A2B9E84F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985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577912-6E46-28D3-B9AF-141541A82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6A75109-8650-D671-BEC6-EA29B82B0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0948777-FEA7-6396-C79B-4A0455DA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E33E-09DF-413B-AC2F-DD5122D4BACB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AD46C76-A6DF-5A13-2CEB-5A741618E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397B2F1-D211-3BC1-6419-FC9C014C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2604-9D61-4C00-9B18-08A2B9E84F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709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0318DF-3183-CB27-7908-687870E9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CCCD59-E2D7-6580-6D1E-535EAF3A2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ACAD925-A111-7130-5F89-1CF8EE1F8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C2352F0-2526-935A-5623-A081ECDF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E33E-09DF-413B-AC2F-DD5122D4BACB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9CE9954-3B1A-21C2-C7C2-F08C2070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1F44978-0785-7FF6-D506-E7B34760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2604-9D61-4C00-9B18-08A2B9E84F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759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3508D2-96A9-95BC-4F7E-8A4C6F1F1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348847C-033E-E28C-E315-39ACEAD19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B057AFD-6E8C-BFC1-724B-AB4A263A9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39A89B5-1B0B-EEC3-C8E6-5D7A2BD01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CF08C4B-B987-F7DF-7B8B-38D6C6A5A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3EEA517-0585-908D-2396-1CDDE227B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E33E-09DF-413B-AC2F-DD5122D4BACB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47ED041-87D3-34B9-8FFB-0C7D1115D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7740741-E20C-5009-D6FA-10C31666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2604-9D61-4C00-9B18-08A2B9E84F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7461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A68C88-0D29-1AB0-F1A9-A97C68EA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BCB94A9-3252-939A-B83B-BE755F524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E33E-09DF-413B-AC2F-DD5122D4BACB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F51EB23-9E16-D496-F17F-2DA687EC8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0D362D7-C896-5C01-1FF0-8D00C099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2604-9D61-4C00-9B18-08A2B9E84F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150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B078E7D-CCEE-345F-AB72-4BBCFEF9F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E33E-09DF-413B-AC2F-DD5122D4BACB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F400F32-9284-2974-1D41-385815C40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3AB6F32-838B-1906-2BE9-32650FA69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2604-9D61-4C00-9B18-08A2B9E84F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2344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385521-821F-C21D-D6D8-A69E39A69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FB6D3C-CBE0-FAC2-F14A-77E1C2023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DCCFC3E-1CA0-0580-A254-C9D08A794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2584996-9115-812B-0AD2-AA216FCA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E33E-09DF-413B-AC2F-DD5122D4BACB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C7FD5B0-39E9-D339-918E-FC5E71EDC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B678D39-EE43-0E63-B502-157358828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2604-9D61-4C00-9B18-08A2B9E84F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4921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F5A375-8BC0-6A82-1A9B-5F70A248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A77F3BA-939A-5B6E-6FA8-499D5BD81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E7B4F86-CFB0-4A35-71F4-40609F8B7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D7E5DEC-859C-C43C-5A01-E142BF9E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E33E-09DF-413B-AC2F-DD5122D4BACB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B78E69-CE7E-91DD-B6F3-807B64D5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4204E95-1D06-81CF-29CE-7EBE1D898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2604-9D61-4C00-9B18-08A2B9E84F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9339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BC79911-5018-93D1-E2D2-77448341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844EDC8-9749-A381-A910-03C207085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985DCFD-A2D0-9094-93E5-2C40CBCCB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4E33E-09DF-413B-AC2F-DD5122D4BACB}" type="datetimeFigureOut">
              <a:rPr lang="nb-NO" smtClean="0"/>
              <a:t>06.12.2022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7BD4C83-B60C-8ED6-0AAF-88C0CCC0C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DFACAE0-5D62-8784-27AD-734F91055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B2604-9D61-4C00-9B18-08A2B9E84F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618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7ECD835-E533-5E0C-D561-FD0B6A2DD8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F223D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/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AB6F3109-D117-3CA8-081E-0FB05E800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3" t="33161" r="18303" b="32930"/>
          <a:stretch/>
        </p:blipFill>
        <p:spPr>
          <a:xfrm>
            <a:off x="10609195" y="263990"/>
            <a:ext cx="884831" cy="4674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0" h="0" prst="artDeco"/>
          </a:sp3d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FE47584B-02E5-B205-EE75-EE21830B0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75330" y="186620"/>
            <a:ext cx="430051" cy="6222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0" h="0" prst="artDeco"/>
          </a:sp3d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0DB40E2-BD67-ED15-6E42-23A79A862A86}"/>
              </a:ext>
            </a:extLst>
          </p:cNvPr>
          <p:cNvSpPr txBox="1"/>
          <p:nvPr/>
        </p:nvSpPr>
        <p:spPr>
          <a:xfrm>
            <a:off x="720247" y="2028616"/>
            <a:ext cx="112350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600" b="1">
                <a:solidFill>
                  <a:schemeClr val="bg1"/>
                </a:solidFill>
                <a:latin typeface="Apercu Medium" panose="020B0603050601040103" pitchFamily="34" charset="0"/>
              </a:rPr>
              <a:t>KLUBB </a:t>
            </a:r>
            <a:r>
              <a:rPr lang="nb-NO" sz="9600">
                <a:solidFill>
                  <a:schemeClr val="bg1"/>
                </a:solidFill>
                <a:latin typeface="Apercu Medium" panose="020B0603050601040103" pitchFamily="34" charset="0"/>
              </a:rPr>
              <a:t>ULLEVAAL</a:t>
            </a:r>
          </a:p>
          <a:p>
            <a:pPr algn="ctr"/>
            <a:r>
              <a:rPr lang="nb-NO" sz="8000">
                <a:solidFill>
                  <a:schemeClr val="bg1"/>
                </a:solidFill>
                <a:latin typeface="Apercu Light" panose="020B0303050601040103" pitchFamily="34" charset="0"/>
              </a:rPr>
              <a:t>2023</a:t>
            </a:r>
            <a:endParaRPr lang="nb-NO" sz="3200">
              <a:solidFill>
                <a:schemeClr val="bg1"/>
              </a:solidFill>
              <a:latin typeface="Apercu Light" panose="020B0303050601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25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7ECD835-E533-5E0C-D561-FD0B6A2DD8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F223D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AA851FF9-65FB-4974-CAE4-A3D9661472FB}"/>
              </a:ext>
            </a:extLst>
          </p:cNvPr>
          <p:cNvSpPr/>
          <p:nvPr/>
        </p:nvSpPr>
        <p:spPr>
          <a:xfrm>
            <a:off x="8924912" y="2968121"/>
            <a:ext cx="2189525" cy="1042332"/>
          </a:xfrm>
          <a:prstGeom prst="roundRect">
            <a:avLst>
              <a:gd name="adj" fmla="val 5744"/>
            </a:avLst>
          </a:prstGeom>
          <a:solidFill>
            <a:srgbClr val="A11B2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A11B2C"/>
                </a:solidFill>
              </a:rPr>
              <a:t> </a:t>
            </a:r>
          </a:p>
        </p:txBody>
      </p:sp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1D9BCF5C-4C91-D6FB-9332-9D5EAD83E577}"/>
              </a:ext>
            </a:extLst>
          </p:cNvPr>
          <p:cNvSpPr/>
          <p:nvPr/>
        </p:nvSpPr>
        <p:spPr>
          <a:xfrm>
            <a:off x="8915085" y="4245111"/>
            <a:ext cx="2189525" cy="1042332"/>
          </a:xfrm>
          <a:prstGeom prst="roundRect">
            <a:avLst>
              <a:gd name="adj" fmla="val 5744"/>
            </a:avLst>
          </a:prstGeom>
          <a:solidFill>
            <a:srgbClr val="000028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A11B2C"/>
                </a:solidFill>
              </a:rPr>
              <a:t> </a:t>
            </a:r>
          </a:p>
        </p:txBody>
      </p:sp>
      <p:sp>
        <p:nvSpPr>
          <p:cNvPr id="19" name="Rektangel: avrundede hjørner 18">
            <a:extLst>
              <a:ext uri="{FF2B5EF4-FFF2-40B4-BE49-F238E27FC236}">
                <a16:creationId xmlns:a16="http://schemas.microsoft.com/office/drawing/2014/main" id="{12D22303-C831-5F33-155A-977BC36303EE}"/>
              </a:ext>
            </a:extLst>
          </p:cNvPr>
          <p:cNvSpPr/>
          <p:nvPr/>
        </p:nvSpPr>
        <p:spPr>
          <a:xfrm>
            <a:off x="6490706" y="4245111"/>
            <a:ext cx="2189525" cy="1042332"/>
          </a:xfrm>
          <a:prstGeom prst="roundRect">
            <a:avLst>
              <a:gd name="adj" fmla="val 5744"/>
            </a:avLst>
          </a:prstGeom>
          <a:ln w="3175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>
              <a:solidFill>
                <a:schemeClr val="bg1"/>
              </a:solidFill>
              <a:latin typeface="Apercu" panose="020B0503050601040103" pitchFamily="34" charset="0"/>
            </a:endParaRPr>
          </a:p>
          <a:p>
            <a:pPr algn="ctr"/>
            <a:endParaRPr lang="nb-NO" sz="1200">
              <a:solidFill>
                <a:schemeClr val="bg1"/>
              </a:solidFill>
              <a:latin typeface="Apercu" panose="020B0503050601040103" pitchFamily="34" charset="0"/>
            </a:endParaRPr>
          </a:p>
          <a:p>
            <a:pPr algn="ctr"/>
            <a:endParaRPr lang="nb-NO" sz="1200">
              <a:solidFill>
                <a:schemeClr val="bg1"/>
              </a:solidFill>
              <a:latin typeface="Apercu" panose="020B0503050601040103" pitchFamily="34" charset="0"/>
            </a:endParaRPr>
          </a:p>
          <a:p>
            <a:pPr algn="ctr"/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</a:rPr>
              <a:t>Golfturnering</a:t>
            </a:r>
            <a:endParaRPr lang="nb-NO" sz="1200">
              <a:solidFill>
                <a:schemeClr val="bg1"/>
              </a:solidFill>
            </a:endParaRPr>
          </a:p>
        </p:txBody>
      </p:sp>
      <p:sp>
        <p:nvSpPr>
          <p:cNvPr id="20" name="Rektangel: avrundede hjørner 19">
            <a:extLst>
              <a:ext uri="{FF2B5EF4-FFF2-40B4-BE49-F238E27FC236}">
                <a16:creationId xmlns:a16="http://schemas.microsoft.com/office/drawing/2014/main" id="{A6464E5D-15FB-BB2A-0ACC-8A9E51DAB1C8}"/>
              </a:ext>
            </a:extLst>
          </p:cNvPr>
          <p:cNvSpPr/>
          <p:nvPr/>
        </p:nvSpPr>
        <p:spPr>
          <a:xfrm>
            <a:off x="4046673" y="4245111"/>
            <a:ext cx="2189525" cy="1042332"/>
          </a:xfrm>
          <a:prstGeom prst="roundRect">
            <a:avLst>
              <a:gd name="adj" fmla="val 5744"/>
            </a:avLst>
          </a:prstGeom>
          <a:ln w="31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nb-NO" sz="1200">
              <a:solidFill>
                <a:schemeClr val="bg1"/>
              </a:solidFill>
              <a:latin typeface="Apercu" panose="020B0503050601040103" pitchFamily="34" charset="0"/>
            </a:endParaRPr>
          </a:p>
          <a:p>
            <a:pPr algn="ctr"/>
            <a:endParaRPr lang="nb-NO" sz="1200">
              <a:solidFill>
                <a:schemeClr val="bg1"/>
              </a:solidFill>
              <a:latin typeface="Apercu" panose="020B0503050601040103" pitchFamily="34" charset="0"/>
            </a:endParaRPr>
          </a:p>
          <a:p>
            <a:pPr algn="ctr"/>
            <a:endParaRPr lang="nb-NO" sz="1200">
              <a:solidFill>
                <a:schemeClr val="bg1"/>
              </a:solidFill>
              <a:latin typeface="Apercu" panose="020B0503050601040103" pitchFamily="34" charset="0"/>
            </a:endParaRPr>
          </a:p>
          <a:p>
            <a:pPr algn="ctr"/>
            <a:r>
              <a:rPr lang="nb-NO" sz="1200">
                <a:solidFill>
                  <a:schemeClr val="bg1"/>
                </a:solidFill>
                <a:latin typeface="Apercu"/>
              </a:rPr>
              <a:t>Fotballturnering</a:t>
            </a:r>
            <a:endParaRPr lang="nb-NO" sz="1200">
              <a:solidFill>
                <a:schemeClr val="bg1"/>
              </a:solidFill>
              <a:latin typeface="Apercu" panose="020B0503050601040103" pitchFamily="34" charset="0"/>
            </a:endParaRPr>
          </a:p>
        </p:txBody>
      </p:sp>
      <p:pic>
        <p:nvPicPr>
          <p:cNvPr id="26" name="Bilde 25">
            <a:extLst>
              <a:ext uri="{FF2B5EF4-FFF2-40B4-BE49-F238E27FC236}">
                <a16:creationId xmlns:a16="http://schemas.microsoft.com/office/drawing/2014/main" id="{C054D45A-5C96-1D93-BE78-59637E6DD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57" y="3273715"/>
            <a:ext cx="366230" cy="472131"/>
          </a:xfrm>
          <a:prstGeom prst="rect">
            <a:avLst/>
          </a:prstGeom>
        </p:spPr>
      </p:pic>
      <p:sp>
        <p:nvSpPr>
          <p:cNvPr id="28" name="Rektangel: avrundede hjørner 27">
            <a:extLst>
              <a:ext uri="{FF2B5EF4-FFF2-40B4-BE49-F238E27FC236}">
                <a16:creationId xmlns:a16="http://schemas.microsoft.com/office/drawing/2014/main" id="{4465979F-0F20-6450-1C5D-4A4B2C10AA64}"/>
              </a:ext>
            </a:extLst>
          </p:cNvPr>
          <p:cNvSpPr/>
          <p:nvPr/>
        </p:nvSpPr>
        <p:spPr>
          <a:xfrm>
            <a:off x="6497743" y="2968121"/>
            <a:ext cx="2189525" cy="1042332"/>
          </a:xfrm>
          <a:prstGeom prst="roundRect">
            <a:avLst>
              <a:gd name="adj" fmla="val 5744"/>
            </a:avLst>
          </a:prstGeom>
          <a:solidFill>
            <a:srgbClr val="A11B2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A11B2C"/>
                </a:solidFill>
              </a:rPr>
              <a:t> </a:t>
            </a:r>
          </a:p>
        </p:txBody>
      </p:sp>
      <p:pic>
        <p:nvPicPr>
          <p:cNvPr id="30" name="Bilde 29">
            <a:extLst>
              <a:ext uri="{FF2B5EF4-FFF2-40B4-BE49-F238E27FC236}">
                <a16:creationId xmlns:a16="http://schemas.microsoft.com/office/drawing/2014/main" id="{502AA618-A041-1EB3-BDF3-038D72AD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51" y="3260653"/>
            <a:ext cx="366230" cy="472131"/>
          </a:xfrm>
          <a:prstGeom prst="rect">
            <a:avLst/>
          </a:prstGeom>
        </p:spPr>
      </p:pic>
      <p:sp>
        <p:nvSpPr>
          <p:cNvPr id="31" name="Rektangel: avrundede hjørner 30">
            <a:extLst>
              <a:ext uri="{FF2B5EF4-FFF2-40B4-BE49-F238E27FC236}">
                <a16:creationId xmlns:a16="http://schemas.microsoft.com/office/drawing/2014/main" id="{A9E55B4B-122C-C331-5FD6-53DA49759A51}"/>
              </a:ext>
            </a:extLst>
          </p:cNvPr>
          <p:cNvSpPr/>
          <p:nvPr/>
        </p:nvSpPr>
        <p:spPr>
          <a:xfrm>
            <a:off x="1619504" y="2951234"/>
            <a:ext cx="2189525" cy="1042332"/>
          </a:xfrm>
          <a:prstGeom prst="roundRect">
            <a:avLst>
              <a:gd name="adj" fmla="val 5744"/>
            </a:avLst>
          </a:prstGeom>
          <a:solidFill>
            <a:srgbClr val="A11B2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A11B2C"/>
                </a:solidFill>
              </a:rPr>
              <a:t> </a:t>
            </a:r>
          </a:p>
        </p:txBody>
      </p:sp>
      <p:pic>
        <p:nvPicPr>
          <p:cNvPr id="33" name="Bilde 32">
            <a:extLst>
              <a:ext uri="{FF2B5EF4-FFF2-40B4-BE49-F238E27FC236}">
                <a16:creationId xmlns:a16="http://schemas.microsoft.com/office/drawing/2014/main" id="{3929B9EF-BC69-E376-0BFE-6B92B005D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749" y="3256828"/>
            <a:ext cx="366230" cy="472131"/>
          </a:xfrm>
          <a:prstGeom prst="rect">
            <a:avLst/>
          </a:prstGeom>
        </p:spPr>
      </p:pic>
      <p:sp>
        <p:nvSpPr>
          <p:cNvPr id="34" name="Rektangel: avrundede hjørner 33">
            <a:extLst>
              <a:ext uri="{FF2B5EF4-FFF2-40B4-BE49-F238E27FC236}">
                <a16:creationId xmlns:a16="http://schemas.microsoft.com/office/drawing/2014/main" id="{47839A5E-CD7E-B62F-3EB0-E6FC1674B575}"/>
              </a:ext>
            </a:extLst>
          </p:cNvPr>
          <p:cNvSpPr/>
          <p:nvPr/>
        </p:nvSpPr>
        <p:spPr>
          <a:xfrm>
            <a:off x="1612467" y="4258594"/>
            <a:ext cx="2189525" cy="1042332"/>
          </a:xfrm>
          <a:prstGeom prst="roundRect">
            <a:avLst>
              <a:gd name="adj" fmla="val 5744"/>
            </a:avLst>
          </a:prstGeom>
          <a:solidFill>
            <a:srgbClr val="A11B2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A11B2C"/>
                </a:solidFill>
              </a:rPr>
              <a:t> </a:t>
            </a:r>
          </a:p>
        </p:txBody>
      </p:sp>
      <p:sp>
        <p:nvSpPr>
          <p:cNvPr id="37" name="Rektangel: avrundede hjørner 36">
            <a:extLst>
              <a:ext uri="{FF2B5EF4-FFF2-40B4-BE49-F238E27FC236}">
                <a16:creationId xmlns:a16="http://schemas.microsoft.com/office/drawing/2014/main" id="{9166D2FB-2BAD-0513-9936-51ADA5578256}"/>
              </a:ext>
            </a:extLst>
          </p:cNvPr>
          <p:cNvSpPr/>
          <p:nvPr/>
        </p:nvSpPr>
        <p:spPr>
          <a:xfrm>
            <a:off x="4046673" y="2951234"/>
            <a:ext cx="2189525" cy="1042332"/>
          </a:xfrm>
          <a:prstGeom prst="roundRect">
            <a:avLst>
              <a:gd name="adj" fmla="val 5744"/>
            </a:avLst>
          </a:prstGeom>
          <a:solidFill>
            <a:srgbClr val="A11B2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A11B2C"/>
                </a:solidFill>
              </a:rPr>
              <a:t> </a:t>
            </a:r>
          </a:p>
        </p:txBody>
      </p:sp>
      <p:pic>
        <p:nvPicPr>
          <p:cNvPr id="39" name="Bilde 38">
            <a:extLst>
              <a:ext uri="{FF2B5EF4-FFF2-40B4-BE49-F238E27FC236}">
                <a16:creationId xmlns:a16="http://schemas.microsoft.com/office/drawing/2014/main" id="{D7AA11FE-161E-8670-4A5C-B5D3AE0AA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918" y="3256828"/>
            <a:ext cx="366230" cy="472131"/>
          </a:xfrm>
          <a:prstGeom prst="rect">
            <a:avLst/>
          </a:prstGeom>
        </p:spPr>
      </p:pic>
      <p:pic>
        <p:nvPicPr>
          <p:cNvPr id="41" name="Bilde 40">
            <a:extLst>
              <a:ext uri="{FF2B5EF4-FFF2-40B4-BE49-F238E27FC236}">
                <a16:creationId xmlns:a16="http://schemas.microsoft.com/office/drawing/2014/main" id="{11954230-3D13-8B06-F3E9-4FE46AD25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50" y="4360730"/>
            <a:ext cx="844635" cy="511457"/>
          </a:xfrm>
          <a:prstGeom prst="rect">
            <a:avLst/>
          </a:prstGeom>
        </p:spPr>
      </p:pic>
      <p:pic>
        <p:nvPicPr>
          <p:cNvPr id="43" name="Bilde 42">
            <a:extLst>
              <a:ext uri="{FF2B5EF4-FFF2-40B4-BE49-F238E27FC236}">
                <a16:creationId xmlns:a16="http://schemas.microsoft.com/office/drawing/2014/main" id="{FAD78D3C-9850-47B1-4487-C13438D6F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19" y="4555095"/>
            <a:ext cx="1230427" cy="274580"/>
          </a:xfrm>
          <a:prstGeom prst="rect">
            <a:avLst/>
          </a:prstGeom>
        </p:spPr>
      </p:pic>
      <p:sp>
        <p:nvSpPr>
          <p:cNvPr id="49" name="TekstSylinder 48">
            <a:extLst>
              <a:ext uri="{FF2B5EF4-FFF2-40B4-BE49-F238E27FC236}">
                <a16:creationId xmlns:a16="http://schemas.microsoft.com/office/drawing/2014/main" id="{2B20F020-CB9E-01F5-B45F-D0549EB040D6}"/>
              </a:ext>
            </a:extLst>
          </p:cNvPr>
          <p:cNvSpPr txBox="1"/>
          <p:nvPr/>
        </p:nvSpPr>
        <p:spPr>
          <a:xfrm>
            <a:off x="3924332" y="2022179"/>
            <a:ext cx="462373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2000" b="1" i="1">
                <a:solidFill>
                  <a:schemeClr val="bg1"/>
                </a:solidFill>
                <a:latin typeface="Apercu"/>
              </a:rPr>
              <a:t>Klubb Ullevaal-medlemskap 2023:</a:t>
            </a:r>
          </a:p>
        </p:txBody>
      </p:sp>
      <p:pic>
        <p:nvPicPr>
          <p:cNvPr id="63" name="Bilde 62">
            <a:extLst>
              <a:ext uri="{FF2B5EF4-FFF2-40B4-BE49-F238E27FC236}">
                <a16:creationId xmlns:a16="http://schemas.microsoft.com/office/drawing/2014/main" id="{407BEB25-B044-963E-717B-DF43D6F455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582" y="-66734"/>
            <a:ext cx="1946719" cy="1943191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AA46643A-C210-38C3-0309-BBA66046A0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307" r="4164" b="27531"/>
          <a:stretch/>
        </p:blipFill>
        <p:spPr>
          <a:xfrm>
            <a:off x="9606641" y="4314011"/>
            <a:ext cx="899031" cy="897809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C886D96A-5A28-FF6F-9367-9B69122EE9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1888" y="4439629"/>
            <a:ext cx="463336" cy="65232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4545C9A7-6A43-7DA5-E299-C7954A417B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1361" y="3135104"/>
            <a:ext cx="463336" cy="652329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CF5B39CA-A05E-F27E-8618-4803705F56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5073" y="3143824"/>
            <a:ext cx="463336" cy="65232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CBCB15EA-BFF8-282C-F8B7-D976020D7C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7328" y="3124925"/>
            <a:ext cx="463336" cy="652329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6324A4C1-D18B-016D-9F02-D716A4A69D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0481" y="3123046"/>
            <a:ext cx="463336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34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7ECD835-E533-5E0C-D561-FD0B6A2DD8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F223D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/>
          </a:p>
        </p:txBody>
      </p: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259CD629-FEB1-A15E-484C-647F495EE5FD}"/>
              </a:ext>
            </a:extLst>
          </p:cNvPr>
          <p:cNvSpPr txBox="1"/>
          <p:nvPr/>
        </p:nvSpPr>
        <p:spPr>
          <a:xfrm>
            <a:off x="3194141" y="1367232"/>
            <a:ext cx="5354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>
                <a:solidFill>
                  <a:schemeClr val="bg1"/>
                </a:solidFill>
                <a:latin typeface="Apercu" panose="020B0503050601040103" pitchFamily="34" charset="0"/>
              </a:rPr>
              <a:t>Medlemsfordeler:</a:t>
            </a:r>
          </a:p>
          <a:p>
            <a:pPr algn="ctr"/>
            <a:endParaRPr lang="nb-NO" sz="1200" b="1">
              <a:solidFill>
                <a:schemeClr val="bg1"/>
              </a:solidFill>
              <a:latin typeface="Apercu" panose="020B0503050601040103" pitchFamily="34" charset="0"/>
            </a:endParaRPr>
          </a:p>
          <a:p>
            <a:pPr algn="ctr"/>
            <a:r>
              <a:rPr lang="nb-NO" sz="1400">
                <a:solidFill>
                  <a:schemeClr val="bg1"/>
                </a:solidFill>
                <a:latin typeface="Apercu" panose="020B0503050601040103" pitchFamily="34" charset="0"/>
              </a:rPr>
              <a:t>I tillegg til EM-kvalifiseringskampene er det en rekke andre goder i </a:t>
            </a:r>
            <a:r>
              <a:rPr lang="nb-NO" sz="1400" b="1">
                <a:solidFill>
                  <a:schemeClr val="bg1"/>
                </a:solidFill>
                <a:latin typeface="Apercu" panose="020B0503050601040103" pitchFamily="34" charset="0"/>
              </a:rPr>
              <a:t>ditt</a:t>
            </a:r>
            <a:r>
              <a:rPr lang="nb-NO" sz="1400">
                <a:solidFill>
                  <a:schemeClr val="bg1"/>
                </a:solidFill>
                <a:latin typeface="Apercu" panose="020B0503050601040103" pitchFamily="34" charset="0"/>
              </a:rPr>
              <a:t> Klubb Ullevaal-medlemskap: </a:t>
            </a:r>
          </a:p>
        </p:txBody>
      </p:sp>
      <p:sp>
        <p:nvSpPr>
          <p:cNvPr id="54" name="Rektangel: avrundede hjørner 53">
            <a:extLst>
              <a:ext uri="{FF2B5EF4-FFF2-40B4-BE49-F238E27FC236}">
                <a16:creationId xmlns:a16="http://schemas.microsoft.com/office/drawing/2014/main" id="{B1E11722-7480-F674-0E73-5A62CD70224D}"/>
              </a:ext>
            </a:extLst>
          </p:cNvPr>
          <p:cNvSpPr/>
          <p:nvPr/>
        </p:nvSpPr>
        <p:spPr>
          <a:xfrm>
            <a:off x="3552825" y="2907834"/>
            <a:ext cx="2189524" cy="1042332"/>
          </a:xfrm>
          <a:prstGeom prst="roundRect">
            <a:avLst>
              <a:gd name="adj" fmla="val 5744"/>
            </a:avLst>
          </a:prstGeom>
          <a:solidFill>
            <a:srgbClr val="A11B2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A11B2C"/>
                </a:solidFill>
              </a:rPr>
              <a:t> </a:t>
            </a: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49BFB352-2BB5-914E-F2E5-71B9BA616232}"/>
              </a:ext>
            </a:extLst>
          </p:cNvPr>
          <p:cNvSpPr/>
          <p:nvPr/>
        </p:nvSpPr>
        <p:spPr>
          <a:xfrm>
            <a:off x="1038225" y="2907834"/>
            <a:ext cx="2189524" cy="1042332"/>
          </a:xfrm>
          <a:prstGeom prst="roundRect">
            <a:avLst>
              <a:gd name="adj" fmla="val 5744"/>
            </a:avLst>
          </a:prstGeom>
          <a:solidFill>
            <a:srgbClr val="12182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A11B2C"/>
                </a:solidFill>
              </a:rPr>
              <a:t> </a:t>
            </a:r>
          </a:p>
        </p:txBody>
      </p:sp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B366EEA4-7F92-A621-0FC2-847C5596C15D}"/>
              </a:ext>
            </a:extLst>
          </p:cNvPr>
          <p:cNvSpPr/>
          <p:nvPr/>
        </p:nvSpPr>
        <p:spPr>
          <a:xfrm>
            <a:off x="8582025" y="2907834"/>
            <a:ext cx="2189524" cy="1042332"/>
          </a:xfrm>
          <a:prstGeom prst="roundRect">
            <a:avLst>
              <a:gd name="adj" fmla="val 5744"/>
            </a:avLst>
          </a:prstGeom>
          <a:solidFill>
            <a:srgbClr val="12182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A11B2C"/>
                </a:solidFill>
              </a:rPr>
              <a:t> </a:t>
            </a:r>
          </a:p>
        </p:txBody>
      </p:sp>
      <p:pic>
        <p:nvPicPr>
          <p:cNvPr id="61" name="Grafikk 60">
            <a:extLst>
              <a:ext uri="{FF2B5EF4-FFF2-40B4-BE49-F238E27FC236}">
                <a16:creationId xmlns:a16="http://schemas.microsoft.com/office/drawing/2014/main" id="{2929C204-665D-1FC1-3512-B31AEC351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1108" y="2929014"/>
            <a:ext cx="1943758" cy="999972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C77EF4A-0C51-5473-FBE2-B2D4D71649C4}"/>
              </a:ext>
            </a:extLst>
          </p:cNvPr>
          <p:cNvSpPr txBox="1"/>
          <p:nvPr/>
        </p:nvSpPr>
        <p:spPr>
          <a:xfrm>
            <a:off x="944481" y="4072689"/>
            <a:ext cx="2377011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b="1">
                <a:solidFill>
                  <a:schemeClr val="bg1"/>
                </a:solidFill>
                <a:latin typeface="Apercu"/>
              </a:rPr>
              <a:t>Meet Ullevaal</a:t>
            </a:r>
          </a:p>
          <a:p>
            <a:endParaRPr lang="nb-NO" sz="1200" b="1">
              <a:solidFill>
                <a:schemeClr val="bg1"/>
              </a:solidFill>
              <a:latin typeface="Apercu" panose="020B0503050601040103" pitchFamily="34" charset="0"/>
            </a:endParaRPr>
          </a:p>
          <a:p>
            <a:r>
              <a:rPr lang="nb-NO" sz="1200" b="1">
                <a:solidFill>
                  <a:schemeClr val="bg1"/>
                </a:solidFill>
                <a:latin typeface="Apercu" panose="020B0503050601040103" pitchFamily="34" charset="0"/>
              </a:rPr>
              <a:t>Meet Ullevaal </a:t>
            </a: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</a:rPr>
              <a:t>er Oslos største konferansesenter med 35 møterom, «verdens største vinduslosje» Ullevaal Panorama og mat i topp kvalitet levert fra Fursetgruppen. Dette senteret har </a:t>
            </a:r>
            <a:r>
              <a:rPr lang="nb-NO" sz="1200" b="1">
                <a:solidFill>
                  <a:schemeClr val="bg1"/>
                </a:solidFill>
                <a:latin typeface="Apercu" panose="020B0503050601040103" pitchFamily="34" charset="0"/>
              </a:rPr>
              <a:t>du</a:t>
            </a: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</a:rPr>
              <a:t> som medlem tilgang til.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4E91BE89-2D57-4548-FEA5-D1D73C783C70}"/>
              </a:ext>
            </a:extLst>
          </p:cNvPr>
          <p:cNvSpPr txBox="1"/>
          <p:nvPr/>
        </p:nvSpPr>
        <p:spPr>
          <a:xfrm>
            <a:off x="3465694" y="4072689"/>
            <a:ext cx="2377011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b="1">
                <a:solidFill>
                  <a:schemeClr val="bg1"/>
                </a:solidFill>
                <a:latin typeface="Apercu"/>
              </a:rPr>
              <a:t>Faglig Oppvarming</a:t>
            </a:r>
          </a:p>
          <a:p>
            <a:endParaRPr lang="nb-NO" sz="1200" b="1">
              <a:solidFill>
                <a:schemeClr val="bg1"/>
              </a:solidFill>
              <a:latin typeface="Apercu" panose="020B0503050601040103" pitchFamily="34" charset="0"/>
            </a:endParaRPr>
          </a:p>
          <a:p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</a:rPr>
              <a:t>Faglig oppvarming gir deg og ditt firma et unikt innblikk i fotball-verdenen gjennom konferansier Jan Åge Fjørtoft, og gjennom spennende gjester vil det alltid bli tatt spennende tema kun til </a:t>
            </a:r>
            <a:r>
              <a:rPr lang="nb-NO" sz="1200" b="1">
                <a:solidFill>
                  <a:schemeClr val="bg1"/>
                </a:solidFill>
                <a:latin typeface="Apercu" panose="020B0503050601040103" pitchFamily="34" charset="0"/>
              </a:rPr>
              <a:t>deg</a:t>
            </a: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</a:rPr>
              <a:t> som Klubb Ullevaal-medlem.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661A3534-65B3-CA28-1316-E27568B7FD72}"/>
              </a:ext>
            </a:extLst>
          </p:cNvPr>
          <p:cNvSpPr txBox="1"/>
          <p:nvPr/>
        </p:nvSpPr>
        <p:spPr>
          <a:xfrm>
            <a:off x="5986907" y="4071599"/>
            <a:ext cx="2377011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b="1">
                <a:solidFill>
                  <a:schemeClr val="bg1"/>
                </a:solidFill>
                <a:latin typeface="Apercu"/>
              </a:rPr>
              <a:t>Forkjøpsrett</a:t>
            </a:r>
          </a:p>
          <a:p>
            <a:endParaRPr lang="nb-NO" sz="1200" b="1">
              <a:solidFill>
                <a:schemeClr val="bg1"/>
              </a:solidFill>
              <a:latin typeface="Apercu" panose="020B0503050601040103" pitchFamily="34" charset="0"/>
            </a:endParaRPr>
          </a:p>
          <a:p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</a:rPr>
              <a:t>Ditt medlemskap i Klubb Ullevaal gir deg forkjøpsrett på alle landskampene på Ullevaal stadion!</a:t>
            </a:r>
            <a:endParaRPr lang="nb-NO" sz="1200" b="1">
              <a:solidFill>
                <a:schemeClr val="bg1"/>
              </a:solidFill>
              <a:latin typeface="Apercu" panose="020B0503050601040103" pitchFamily="34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F30AB2EA-646F-8218-5523-B0B9D60FB344}"/>
              </a:ext>
            </a:extLst>
          </p:cNvPr>
          <p:cNvSpPr txBox="1"/>
          <p:nvPr/>
        </p:nvSpPr>
        <p:spPr>
          <a:xfrm>
            <a:off x="8434527" y="4071599"/>
            <a:ext cx="2484519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b="1">
                <a:solidFill>
                  <a:schemeClr val="bg1"/>
                </a:solidFill>
                <a:latin typeface="Apercu"/>
              </a:rPr>
              <a:t>Andre arrangement</a:t>
            </a:r>
          </a:p>
          <a:p>
            <a:pPr algn="ctr"/>
            <a:endParaRPr lang="nb-NO" sz="1200">
              <a:solidFill>
                <a:schemeClr val="bg1"/>
              </a:solidFill>
              <a:latin typeface="Apercu" panose="020B0503050601040103" pitchFamily="34" charset="0"/>
            </a:endParaRPr>
          </a:p>
          <a:p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</a:rPr>
              <a:t>I tillegg til landskamper og cupfinaler arrangeres det også konserter og showkamper på </a:t>
            </a:r>
            <a:r>
              <a:rPr lang="nb-NO" sz="1200" b="1">
                <a:solidFill>
                  <a:schemeClr val="bg1"/>
                </a:solidFill>
                <a:latin typeface="Apercu" panose="020B0503050601040103" pitchFamily="34" charset="0"/>
              </a:rPr>
              <a:t>Ullevaal Stadion</a:t>
            </a: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</a:rPr>
              <a:t>. I 2022 var </a:t>
            </a:r>
            <a:r>
              <a:rPr lang="nb-NO" sz="1200" err="1">
                <a:solidFill>
                  <a:schemeClr val="bg1"/>
                </a:solidFill>
                <a:latin typeface="Apercu" panose="020B0503050601040103" pitchFamily="34" charset="0"/>
              </a:rPr>
              <a:t>Kygo</a:t>
            </a: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</a:rPr>
              <a:t>, Manchester United og </a:t>
            </a:r>
            <a:r>
              <a:rPr lang="nb-NO" sz="1200" err="1">
                <a:solidFill>
                  <a:schemeClr val="bg1"/>
                </a:solidFill>
                <a:latin typeface="Apercu" panose="020B0503050601040103" pitchFamily="34" charset="0"/>
              </a:rPr>
              <a:t>Atlético</a:t>
            </a: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</a:rPr>
              <a:t> de Madrid ute på gressmatta. Her har </a:t>
            </a:r>
            <a:r>
              <a:rPr lang="nb-NO" sz="1200" b="1">
                <a:solidFill>
                  <a:schemeClr val="bg1"/>
                </a:solidFill>
                <a:latin typeface="Apercu" panose="020B0503050601040103" pitchFamily="34" charset="0"/>
              </a:rPr>
              <a:t>du</a:t>
            </a: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</a:rPr>
              <a:t> som medlem også forkjøpsrett.</a:t>
            </a:r>
          </a:p>
        </p:txBody>
      </p:sp>
      <p:sp>
        <p:nvSpPr>
          <p:cNvPr id="22" name="Rektangel: avrundede hjørner 21">
            <a:extLst>
              <a:ext uri="{FF2B5EF4-FFF2-40B4-BE49-F238E27FC236}">
                <a16:creationId xmlns:a16="http://schemas.microsoft.com/office/drawing/2014/main" id="{587315BF-1C7D-14E6-22C5-6F7BFCE68393}"/>
              </a:ext>
            </a:extLst>
          </p:cNvPr>
          <p:cNvSpPr/>
          <p:nvPr/>
        </p:nvSpPr>
        <p:spPr>
          <a:xfrm>
            <a:off x="6067424" y="2906744"/>
            <a:ext cx="2189525" cy="1042332"/>
          </a:xfrm>
          <a:prstGeom prst="roundRect">
            <a:avLst>
              <a:gd name="adj" fmla="val 5744"/>
            </a:avLst>
          </a:prstGeom>
          <a:solidFill>
            <a:srgbClr val="A11B2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A11B2C"/>
                </a:solidFill>
              </a:rPr>
              <a:t> </a:t>
            </a:r>
          </a:p>
        </p:txBody>
      </p:sp>
      <p:sp>
        <p:nvSpPr>
          <p:cNvPr id="24" name="Grafikk 11">
            <a:extLst>
              <a:ext uri="{FF2B5EF4-FFF2-40B4-BE49-F238E27FC236}">
                <a16:creationId xmlns:a16="http://schemas.microsoft.com/office/drawing/2014/main" id="{4090D018-A75B-0C2E-F9B1-ADF8FEC1293B}"/>
              </a:ext>
            </a:extLst>
          </p:cNvPr>
          <p:cNvSpPr/>
          <p:nvPr/>
        </p:nvSpPr>
        <p:spPr>
          <a:xfrm>
            <a:off x="4026339" y="3173235"/>
            <a:ext cx="554403" cy="529180"/>
          </a:xfrm>
          <a:custGeom>
            <a:avLst/>
            <a:gdLst>
              <a:gd name="connsiteX0" fmla="*/ 95719 w 554403"/>
              <a:gd name="connsiteY0" fmla="*/ 529180 h 529180"/>
              <a:gd name="connsiteX1" fmla="*/ 95719 w 554403"/>
              <a:gd name="connsiteY1" fmla="*/ 406447 h 529180"/>
              <a:gd name="connsiteX2" fmla="*/ 0 w 554403"/>
              <a:gd name="connsiteY2" fmla="*/ 231448 h 529180"/>
              <a:gd name="connsiteX3" fmla="*/ 277202 w 554403"/>
              <a:gd name="connsiteY3" fmla="*/ 0 h 529180"/>
              <a:gd name="connsiteX4" fmla="*/ 554404 w 554403"/>
              <a:gd name="connsiteY4" fmla="*/ 231447 h 529180"/>
              <a:gd name="connsiteX5" fmla="*/ 277202 w 554403"/>
              <a:gd name="connsiteY5" fmla="*/ 462893 h 529180"/>
              <a:gd name="connsiteX6" fmla="*/ 222900 w 554403"/>
              <a:gd name="connsiteY6" fmla="*/ 458385 h 529180"/>
              <a:gd name="connsiteX7" fmla="*/ 95719 w 554403"/>
              <a:gd name="connsiteY7" fmla="*/ 529180 h 529180"/>
              <a:gd name="connsiteX8" fmla="*/ 277202 w 554403"/>
              <a:gd name="connsiteY8" fmla="*/ 37291 h 529180"/>
              <a:gd name="connsiteX9" fmla="*/ 37291 w 554403"/>
              <a:gd name="connsiteY9" fmla="*/ 231447 h 529180"/>
              <a:gd name="connsiteX10" fmla="*/ 124718 w 554403"/>
              <a:gd name="connsiteY10" fmla="*/ 381202 h 529180"/>
              <a:gd name="connsiteX11" fmla="*/ 133003 w 554403"/>
              <a:gd name="connsiteY11" fmla="*/ 386738 h 529180"/>
              <a:gd name="connsiteX12" fmla="*/ 133003 w 554403"/>
              <a:gd name="connsiteY12" fmla="*/ 465740 h 529180"/>
              <a:gd name="connsiteX13" fmla="*/ 216431 w 554403"/>
              <a:gd name="connsiteY13" fmla="*/ 419308 h 529180"/>
              <a:gd name="connsiteX14" fmla="*/ 223055 w 554403"/>
              <a:gd name="connsiteY14" fmla="*/ 420548 h 529180"/>
              <a:gd name="connsiteX15" fmla="*/ 277201 w 554403"/>
              <a:gd name="connsiteY15" fmla="*/ 425602 h 529180"/>
              <a:gd name="connsiteX16" fmla="*/ 517111 w 554403"/>
              <a:gd name="connsiteY16" fmla="*/ 231447 h 529180"/>
              <a:gd name="connsiteX17" fmla="*/ 277202 w 554403"/>
              <a:gd name="connsiteY17" fmla="*/ 37291 h 52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4403" h="529180">
                <a:moveTo>
                  <a:pt x="95719" y="529180"/>
                </a:moveTo>
                <a:lnTo>
                  <a:pt x="95719" y="406447"/>
                </a:lnTo>
                <a:cubicBezTo>
                  <a:pt x="34750" y="362427"/>
                  <a:pt x="0" y="299139"/>
                  <a:pt x="0" y="231448"/>
                </a:cubicBezTo>
                <a:cubicBezTo>
                  <a:pt x="0" y="103829"/>
                  <a:pt x="124351" y="0"/>
                  <a:pt x="277202" y="0"/>
                </a:cubicBezTo>
                <a:cubicBezTo>
                  <a:pt x="430053" y="0"/>
                  <a:pt x="554404" y="103829"/>
                  <a:pt x="554404" y="231447"/>
                </a:cubicBezTo>
                <a:cubicBezTo>
                  <a:pt x="554404" y="359061"/>
                  <a:pt x="430053" y="462893"/>
                  <a:pt x="277202" y="462893"/>
                </a:cubicBezTo>
                <a:cubicBezTo>
                  <a:pt x="259091" y="462893"/>
                  <a:pt x="240857" y="461379"/>
                  <a:pt x="222900" y="458385"/>
                </a:cubicBezTo>
                <a:lnTo>
                  <a:pt x="95719" y="529180"/>
                </a:lnTo>
                <a:close/>
                <a:moveTo>
                  <a:pt x="277202" y="37291"/>
                </a:moveTo>
                <a:cubicBezTo>
                  <a:pt x="144915" y="37291"/>
                  <a:pt x="37291" y="124391"/>
                  <a:pt x="37291" y="231447"/>
                </a:cubicBezTo>
                <a:cubicBezTo>
                  <a:pt x="37291" y="289481"/>
                  <a:pt x="69153" y="344071"/>
                  <a:pt x="124718" y="381202"/>
                </a:cubicBezTo>
                <a:lnTo>
                  <a:pt x="133003" y="386738"/>
                </a:lnTo>
                <a:lnTo>
                  <a:pt x="133003" y="465740"/>
                </a:lnTo>
                <a:lnTo>
                  <a:pt x="216431" y="419308"/>
                </a:lnTo>
                <a:lnTo>
                  <a:pt x="223055" y="420548"/>
                </a:lnTo>
                <a:cubicBezTo>
                  <a:pt x="240915" y="423898"/>
                  <a:pt x="259130" y="425602"/>
                  <a:pt x="277201" y="425602"/>
                </a:cubicBezTo>
                <a:cubicBezTo>
                  <a:pt x="409490" y="425602"/>
                  <a:pt x="517111" y="338506"/>
                  <a:pt x="517111" y="231447"/>
                </a:cubicBezTo>
                <a:cubicBezTo>
                  <a:pt x="517113" y="124391"/>
                  <a:pt x="409493" y="37291"/>
                  <a:pt x="277202" y="37291"/>
                </a:cubicBezTo>
                <a:close/>
              </a:path>
            </a:pathLst>
          </a:custGeom>
          <a:solidFill>
            <a:schemeClr val="bg1"/>
          </a:solidFill>
          <a:ln w="127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pic>
        <p:nvPicPr>
          <p:cNvPr id="27" name="Bilde 26">
            <a:extLst>
              <a:ext uri="{FF2B5EF4-FFF2-40B4-BE49-F238E27FC236}">
                <a16:creationId xmlns:a16="http://schemas.microsoft.com/office/drawing/2014/main" id="{30BC8367-FF18-6346-714F-862135660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02" y="3025075"/>
            <a:ext cx="826999" cy="825500"/>
          </a:xfrm>
          <a:prstGeom prst="rect">
            <a:avLst/>
          </a:prstGeom>
        </p:spPr>
      </p:pic>
      <p:pic>
        <p:nvPicPr>
          <p:cNvPr id="42" name="Bilde 41">
            <a:extLst>
              <a:ext uri="{FF2B5EF4-FFF2-40B4-BE49-F238E27FC236}">
                <a16:creationId xmlns:a16="http://schemas.microsoft.com/office/drawing/2014/main" id="{AB6F3109-D117-3CA8-081E-0FB05E800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32" y="-303557"/>
            <a:ext cx="1946719" cy="1943191"/>
          </a:xfrm>
          <a:prstGeom prst="rect">
            <a:avLst/>
          </a:prstGeom>
        </p:spPr>
      </p:pic>
      <p:pic>
        <p:nvPicPr>
          <p:cNvPr id="45" name="Grafikk 44">
            <a:extLst>
              <a:ext uri="{FF2B5EF4-FFF2-40B4-BE49-F238E27FC236}">
                <a16:creationId xmlns:a16="http://schemas.microsoft.com/office/drawing/2014/main" id="{296A9084-C30A-FA25-6A8E-F2D14AAAB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9620" y="3223906"/>
            <a:ext cx="972267" cy="429418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95934063-6303-986A-E68C-58744C9723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0347" y="3099287"/>
            <a:ext cx="463336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74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7ECD835-E533-5E0C-D561-FD0B6A2DD8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F223D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/>
          </a:p>
        </p:txBody>
      </p:sp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9A8C72AE-0A29-1A38-8A33-1764D7DD020C}"/>
              </a:ext>
            </a:extLst>
          </p:cNvPr>
          <p:cNvCxnSpPr>
            <a:cxnSpLocks/>
          </p:cNvCxnSpPr>
          <p:nvPr/>
        </p:nvCxnSpPr>
        <p:spPr>
          <a:xfrm>
            <a:off x="3982829" y="311728"/>
            <a:ext cx="0" cy="62345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1DA6895C-8238-9B7A-7977-A7D42A9A114A}"/>
              </a:ext>
            </a:extLst>
          </p:cNvPr>
          <p:cNvCxnSpPr>
            <a:cxnSpLocks/>
          </p:cNvCxnSpPr>
          <p:nvPr/>
        </p:nvCxnSpPr>
        <p:spPr>
          <a:xfrm>
            <a:off x="7718820" y="311727"/>
            <a:ext cx="0" cy="62345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0B3C55B4-8AE3-71AE-9896-FB2C4DB36813}"/>
              </a:ext>
            </a:extLst>
          </p:cNvPr>
          <p:cNvSpPr/>
          <p:nvPr/>
        </p:nvSpPr>
        <p:spPr>
          <a:xfrm>
            <a:off x="688689" y="526257"/>
            <a:ext cx="3032441" cy="886408"/>
          </a:xfrm>
          <a:prstGeom prst="roundRect">
            <a:avLst/>
          </a:prstGeom>
          <a:solidFill>
            <a:srgbClr val="A11B2C"/>
          </a:solidFill>
          <a:ln w="12700"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Rødt konsept</a:t>
            </a: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CFD8CE68-8F8A-1A7A-6565-C1765609B38F}"/>
              </a:ext>
            </a:extLst>
          </p:cNvPr>
          <p:cNvSpPr/>
          <p:nvPr/>
        </p:nvSpPr>
        <p:spPr>
          <a:xfrm>
            <a:off x="4325270" y="475862"/>
            <a:ext cx="3032441" cy="886408"/>
          </a:xfrm>
          <a:prstGeom prst="roundRect">
            <a:avLst/>
          </a:prstGeom>
          <a:solidFill>
            <a:schemeClr val="bg1"/>
          </a:solidFill>
          <a:ln w="0"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>
                <a:solidFill>
                  <a:srgbClr val="1F223D"/>
                </a:solidFill>
              </a:rPr>
              <a:t>Hvitt konsept</a:t>
            </a: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7315ED5E-6352-510B-80BB-1D240469F00D}"/>
              </a:ext>
            </a:extLst>
          </p:cNvPr>
          <p:cNvSpPr/>
          <p:nvPr/>
        </p:nvSpPr>
        <p:spPr>
          <a:xfrm>
            <a:off x="8079929" y="475862"/>
            <a:ext cx="3032441" cy="886408"/>
          </a:xfrm>
          <a:prstGeom prst="roundRect">
            <a:avLst/>
          </a:prstGeom>
          <a:solidFill>
            <a:srgbClr val="1F223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/>
              <a:t>Blått konsept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CB944E60-AD18-157E-EF92-7C76782E9D0D}"/>
              </a:ext>
            </a:extLst>
          </p:cNvPr>
          <p:cNvSpPr txBox="1"/>
          <p:nvPr/>
        </p:nvSpPr>
        <p:spPr>
          <a:xfrm>
            <a:off x="585604" y="1487290"/>
            <a:ext cx="3397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Black" panose="020B0A03050601040103" pitchFamily="34" charset="0"/>
              </a:rPr>
              <a:t>Kampdag: 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" panose="020B0503050601040103" pitchFamily="34" charset="0"/>
              </a:rPr>
              <a:t>Egen VIP-inngang</a:t>
            </a:r>
            <a:endParaRPr lang="nb-NO" sz="1200">
              <a:solidFill>
                <a:schemeClr val="bg1"/>
              </a:solidFill>
              <a:latin typeface="Apercu" panose="020B0503050601040103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" panose="020B0503050601040103" pitchFamily="34" charset="0"/>
              </a:rPr>
              <a:t>Streetfood-buffet</a:t>
            </a:r>
            <a:r>
              <a:rPr lang="en-US" sz="1200" b="0" i="0">
                <a:solidFill>
                  <a:schemeClr val="bg1"/>
                </a:solidFill>
                <a:effectLst/>
                <a:latin typeface="Apercu" panose="020B0503050601040103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" panose="020B0503050601040103" pitchFamily="34" charset="0"/>
              </a:rPr>
              <a:t>    Øl, husets vin og mineralvann inkludert.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  <a:cs typeface="Arial" panose="020B0604020202020204" pitchFamily="34" charset="0"/>
              </a:rPr>
              <a:t>    Faglig oppvarming før kampen </a:t>
            </a:r>
            <a:endParaRPr lang="nb-NO" sz="1200" b="0" i="0" u="none" strike="noStrike">
              <a:solidFill>
                <a:schemeClr val="bg1"/>
              </a:solidFill>
              <a:effectLst/>
              <a:latin typeface="Apercu" panose="020B05030506010401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</a:rPr>
              <a:t>    </a:t>
            </a:r>
            <a:r>
              <a:rPr lang="nb-NO" sz="1200" b="0" i="0">
                <a:solidFill>
                  <a:schemeClr val="bg1"/>
                </a:solidFill>
                <a:effectLst/>
                <a:latin typeface="Apercu" panose="020B0503050601040103" pitchFamily="34" charset="0"/>
                <a:cs typeface="Arial" panose="020B0604020202020204" pitchFamily="34" charset="0"/>
              </a:rPr>
              <a:t>Konferansier med intervjuer av</a:t>
            </a: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  <a:cs typeface="Arial" panose="020B0604020202020204" pitchFamily="34" charset="0"/>
              </a:rPr>
              <a:t> f</a:t>
            </a:r>
            <a:r>
              <a:rPr lang="nb-NO" sz="1200" b="0" i="0">
                <a:solidFill>
                  <a:schemeClr val="bg1"/>
                </a:solidFill>
                <a:effectLst/>
                <a:latin typeface="Apercu" panose="020B0503050601040103" pitchFamily="34" charset="0"/>
                <a:cs typeface="Arial" panose="020B0604020202020204" pitchFamily="34" charset="0"/>
              </a:rPr>
              <a:t>otballkjendiser</a:t>
            </a:r>
            <a:endParaRPr lang="en-US" sz="1200" b="0" i="0">
              <a:solidFill>
                <a:schemeClr val="bg1"/>
              </a:solidFill>
              <a:effectLst/>
              <a:latin typeface="Apercu" panose="020B05030506010401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" panose="020B0503050601040103" pitchFamily="34" charset="0"/>
              </a:rPr>
              <a:t>    Sitteplasser i et minglekonsept</a:t>
            </a:r>
            <a:r>
              <a:rPr lang="en-US" sz="1200" b="0" i="0">
                <a:solidFill>
                  <a:schemeClr val="bg1"/>
                </a:solidFill>
                <a:effectLst/>
                <a:latin typeface="Apercu" panose="020B0503050601040103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" panose="020B0503050601040103" pitchFamily="34" charset="0"/>
              </a:rPr>
              <a:t>    Skinnseter på tribunens kortside</a:t>
            </a:r>
            <a:r>
              <a:rPr lang="en-US" sz="1200" b="0" i="0">
                <a:solidFill>
                  <a:schemeClr val="bg1"/>
                </a:solidFill>
                <a:effectLst/>
                <a:latin typeface="Apercu" panose="020B0503050601040103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u="none" strike="noStrike">
                <a:solidFill>
                  <a:schemeClr val="bg1"/>
                </a:solidFill>
                <a:latin typeface="Apercu" panose="020B0503050601040103" pitchFamily="34" charset="0"/>
              </a:rPr>
              <a:t>    </a:t>
            </a: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" panose="020B0503050601040103" pitchFamily="34" charset="0"/>
              </a:rPr>
              <a:t>Sportsbaren i Meeting-</a:t>
            </a:r>
            <a:r>
              <a:rPr lang="nb-NO" sz="1200" b="0" i="0" u="none" strike="noStrike" err="1">
                <a:solidFill>
                  <a:schemeClr val="bg1"/>
                </a:solidFill>
                <a:effectLst/>
                <a:latin typeface="Apercu" panose="020B0503050601040103" pitchFamily="34" charset="0"/>
              </a:rPr>
              <a:t>point</a:t>
            </a: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" panose="020B0503050601040103" pitchFamily="34" charset="0"/>
              </a:rPr>
              <a:t> etter kamp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B149B08-3683-F4E0-45E1-BA79AACFB43F}"/>
              </a:ext>
            </a:extLst>
          </p:cNvPr>
          <p:cNvSpPr txBox="1"/>
          <p:nvPr/>
        </p:nvSpPr>
        <p:spPr>
          <a:xfrm>
            <a:off x="4321594" y="1487290"/>
            <a:ext cx="3397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Black" panose="020B0A03050601040103" pitchFamily="34" charset="0"/>
              </a:rPr>
              <a:t>Kampdag: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</a:rPr>
              <a:t>  </a:t>
            </a: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Egen VIP-inngang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</a:rPr>
              <a:t>  </a:t>
            </a: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3 – retters middag </a:t>
            </a:r>
            <a:r>
              <a:rPr lang="en-US" sz="1200" b="0" i="0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  Øl, husets vin og mineralvann inkludert.</a:t>
            </a:r>
            <a:r>
              <a:rPr lang="en-US" sz="1200" b="0" i="0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  Fast bord i restauranten på hver kamp</a:t>
            </a:r>
            <a:r>
              <a:rPr lang="en-US" sz="1200" b="0" i="0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  Egen servitør</a:t>
            </a:r>
            <a:r>
              <a:rPr lang="en-US" sz="1200" b="0" i="0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  <a:cs typeface="Arial" panose="020B0604020202020204" pitchFamily="34" charset="0"/>
              </a:rPr>
              <a:t>  Faglig oppvarming før kampen</a:t>
            </a:r>
            <a:endParaRPr lang="en-US" sz="1200" b="0" i="0">
              <a:solidFill>
                <a:schemeClr val="bg1"/>
              </a:solidFill>
              <a:effectLst/>
              <a:latin typeface="Apercu Light" panose="020B03030506010401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bg1"/>
                </a:solidFill>
                <a:effectLst/>
                <a:latin typeface="Apercu Light" panose="020B0303050601040103" pitchFamily="34" charset="0"/>
                <a:cs typeface="Arial" panose="020B0604020202020204" pitchFamily="34" charset="0"/>
              </a:rPr>
              <a:t>  </a:t>
            </a: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  <a:cs typeface="Arial" panose="020B0604020202020204" pitchFamily="34" charset="0"/>
              </a:rPr>
              <a:t>K</a:t>
            </a:r>
            <a:r>
              <a:rPr lang="nb-NO" sz="1200" b="0" i="0">
                <a:solidFill>
                  <a:schemeClr val="bg1"/>
                </a:solidFill>
                <a:effectLst/>
                <a:latin typeface="Apercu Light" panose="020B0303050601040103" pitchFamily="34" charset="0"/>
                <a:cs typeface="Arial" panose="020B0604020202020204" pitchFamily="34" charset="0"/>
              </a:rPr>
              <a:t>onferansier med intervjuer av</a:t>
            </a: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  <a:cs typeface="Arial" panose="020B0604020202020204" pitchFamily="34" charset="0"/>
              </a:rPr>
              <a:t> </a:t>
            </a:r>
            <a:r>
              <a:rPr lang="nb-NO" sz="1200" b="0" i="0">
                <a:solidFill>
                  <a:schemeClr val="bg1"/>
                </a:solidFill>
                <a:effectLst/>
                <a:latin typeface="Apercu Light" panose="020B0303050601040103" pitchFamily="34" charset="0"/>
                <a:cs typeface="Arial" panose="020B0604020202020204" pitchFamily="34" charset="0"/>
              </a:rPr>
              <a:t>fotballkjendiser</a:t>
            </a:r>
            <a:endParaRPr lang="en-US" sz="1200" b="0" i="0">
              <a:solidFill>
                <a:schemeClr val="bg1"/>
              </a:solidFill>
              <a:effectLst/>
              <a:latin typeface="Apercu Light" panose="020B03030506010401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  Skinnseter på tribunens langside</a:t>
            </a:r>
            <a:r>
              <a:rPr lang="en-US" sz="1200" b="0" i="0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​ /</a:t>
            </a:r>
            <a:r>
              <a:rPr lang="en-US" sz="1200" err="1">
                <a:solidFill>
                  <a:schemeClr val="bg1"/>
                </a:solidFill>
                <a:latin typeface="Apercu Light" panose="020B0303050601040103" pitchFamily="34" charset="0"/>
              </a:rPr>
              <a:t>k</a:t>
            </a:r>
            <a:r>
              <a:rPr lang="en-US" sz="1200" b="0" i="0" err="1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ortside</a:t>
            </a:r>
            <a:endParaRPr lang="en-US" sz="1200">
              <a:solidFill>
                <a:schemeClr val="bg1"/>
              </a:solidFill>
              <a:latin typeface="Apercu Light" panose="020B03030506010401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  </a:t>
            </a: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Sportsbaren i Meeting-</a:t>
            </a:r>
            <a:r>
              <a:rPr lang="nb-NO" sz="1200" b="0" i="0" u="none" strike="noStrike" err="1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point</a:t>
            </a: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 etter kamp</a:t>
            </a:r>
            <a:endParaRPr lang="nb-NO" sz="1200">
              <a:solidFill>
                <a:schemeClr val="bg1"/>
              </a:solidFill>
              <a:latin typeface="Apercu Light" panose="020B0303050601040103" pitchFamily="34" charset="0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8BDB17F-5325-E08B-266A-590F0FEAF479}"/>
              </a:ext>
            </a:extLst>
          </p:cNvPr>
          <p:cNvSpPr txBox="1"/>
          <p:nvPr/>
        </p:nvSpPr>
        <p:spPr>
          <a:xfrm>
            <a:off x="7965657" y="1487290"/>
            <a:ext cx="37442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Black" panose="020B0A03050601040103" pitchFamily="34" charset="0"/>
              </a:rPr>
              <a:t>Kampdag:</a:t>
            </a:r>
            <a:endParaRPr lang="nb-NO" sz="1200" b="0" i="0" u="none" strike="noStrike">
              <a:solidFill>
                <a:schemeClr val="bg1"/>
              </a:solidFill>
              <a:effectLst/>
              <a:latin typeface="Apercu" panose="020B0503050601040103" pitchFamily="34" charset="0"/>
              <a:cs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  <a:cs typeface="Arial" panose="020B0604020202020204" pitchFamily="34" charset="0"/>
              </a:rPr>
              <a:t>  Egen VIP-inngang</a:t>
            </a:r>
            <a:endParaRPr lang="nb-NO" sz="1200" b="0" i="0" u="none" strike="noStrike">
              <a:solidFill>
                <a:schemeClr val="bg1"/>
              </a:solidFill>
              <a:effectLst/>
              <a:latin typeface="Apercu" panose="020B0503050601040103" pitchFamily="34" charset="0"/>
              <a:cs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  <a:cs typeface="Arial" panose="020B0604020202020204" pitchFamily="34" charset="0"/>
              </a:rPr>
              <a:t>  Eksklusiv retter fra Furset Gruppen med egen kokk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bg1"/>
                </a:solidFill>
                <a:effectLst/>
                <a:latin typeface="Apercu" panose="020B0503050601040103" pitchFamily="34" charset="0"/>
                <a:cs typeface="Arial" panose="020B0604020202020204" pitchFamily="34" charset="0"/>
              </a:rPr>
              <a:t>  Eksklusive viner, øl, </a:t>
            </a:r>
            <a:r>
              <a:rPr lang="nb-NO" sz="1200" b="0" i="0" err="1">
                <a:solidFill>
                  <a:schemeClr val="bg1"/>
                </a:solidFill>
                <a:effectLst/>
                <a:latin typeface="Apercu" panose="020B0503050601040103" pitchFamily="34" charset="0"/>
                <a:cs typeface="Arial" panose="020B0604020202020204" pitchFamily="34" charset="0"/>
              </a:rPr>
              <a:t>voirdrink</a:t>
            </a:r>
            <a:r>
              <a:rPr lang="nb-NO" sz="1200" b="0" i="0">
                <a:solidFill>
                  <a:schemeClr val="bg1"/>
                </a:solidFill>
                <a:effectLst/>
                <a:latin typeface="Apercu" panose="020B0503050601040103" pitchFamily="34" charset="0"/>
                <a:cs typeface="Arial" panose="020B0604020202020204" pitchFamily="34" charset="0"/>
              </a:rPr>
              <a:t> og mineralvann inkludert</a:t>
            </a:r>
            <a:endParaRPr lang="nb-NO" sz="1200">
              <a:solidFill>
                <a:schemeClr val="bg1"/>
              </a:solidFill>
              <a:latin typeface="Apercu" panose="020B0503050601040103" pitchFamily="34" charset="0"/>
              <a:cs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  <a:cs typeface="Arial" panose="020B0604020202020204" pitchFamily="34" charset="0"/>
              </a:rPr>
              <a:t>  Egen vin-</a:t>
            </a:r>
            <a:r>
              <a:rPr lang="nb-NO" sz="1200" err="1">
                <a:solidFill>
                  <a:schemeClr val="bg1"/>
                </a:solidFill>
                <a:latin typeface="Apercu" panose="020B0503050601040103" pitchFamily="34" charset="0"/>
                <a:cs typeface="Arial" panose="020B0604020202020204" pitchFamily="34" charset="0"/>
              </a:rPr>
              <a:t>sommelier</a:t>
            </a:r>
            <a:endParaRPr lang="nb-NO" sz="1200">
              <a:solidFill>
                <a:schemeClr val="bg1"/>
              </a:solidFill>
              <a:latin typeface="Apercu" panose="020B0503050601040103" pitchFamily="34" charset="0"/>
              <a:cs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bg1"/>
                </a:solidFill>
                <a:effectLst/>
                <a:latin typeface="Apercu" panose="020B0503050601040103" pitchFamily="34" charset="0"/>
                <a:cs typeface="Arial" panose="020B0604020202020204" pitchFamily="34" charset="0"/>
              </a:rPr>
              <a:t>  Eget fast rundt bord  (minimum 8 plasser)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  <a:cs typeface="Arial" panose="020B0604020202020204" pitchFamily="34" charset="0"/>
              </a:rPr>
              <a:t>  Faglig oppvarming før kampen</a:t>
            </a:r>
            <a:endParaRPr lang="nb-NO" sz="1200" b="0" i="0">
              <a:solidFill>
                <a:schemeClr val="bg1"/>
              </a:solidFill>
              <a:effectLst/>
              <a:latin typeface="Apercu" panose="020B0503050601040103" pitchFamily="34" charset="0"/>
              <a:cs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bg1"/>
                </a:solidFill>
                <a:effectLst/>
                <a:latin typeface="Apercu" panose="020B0503050601040103" pitchFamily="34" charset="0"/>
                <a:cs typeface="Arial" panose="020B0604020202020204" pitchFamily="34" charset="0"/>
              </a:rPr>
              <a:t>  Konferansier med intervjuer av</a:t>
            </a: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  <a:cs typeface="Arial" panose="020B0604020202020204" pitchFamily="34" charset="0"/>
              </a:rPr>
              <a:t> f</a:t>
            </a:r>
            <a:r>
              <a:rPr lang="nb-NO" sz="1200" b="0" i="0">
                <a:solidFill>
                  <a:schemeClr val="bg1"/>
                </a:solidFill>
                <a:effectLst/>
                <a:latin typeface="Apercu" panose="020B0503050601040103" pitchFamily="34" charset="0"/>
                <a:cs typeface="Arial" panose="020B0604020202020204" pitchFamily="34" charset="0"/>
              </a:rPr>
              <a:t>otballkjendiser</a:t>
            </a:r>
            <a:endParaRPr lang="en-US" sz="1200" b="0" i="0">
              <a:solidFill>
                <a:schemeClr val="bg1"/>
              </a:solidFill>
              <a:effectLst/>
              <a:latin typeface="Apercu" panose="020B0503050601040103" pitchFamily="34" charset="0"/>
              <a:cs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" panose="020B0503050601040103" pitchFamily="34" charset="0"/>
                <a:cs typeface="Arial" panose="020B0604020202020204" pitchFamily="34" charset="0"/>
              </a:rPr>
              <a:t>  </a:t>
            </a: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" panose="020B0503050601040103" pitchFamily="34" charset="0"/>
                <a:cs typeface="Arial" panose="020B0604020202020204" pitchFamily="34" charset="0"/>
              </a:rPr>
              <a:t>Skinnseter på midtstreken</a:t>
            </a:r>
            <a:endParaRPr lang="en-US" sz="1200" b="0" i="0">
              <a:solidFill>
                <a:schemeClr val="bg1"/>
              </a:solidFill>
              <a:effectLst/>
              <a:latin typeface="Apercu" panose="020B0503050601040103" pitchFamily="34" charset="0"/>
              <a:cs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" panose="020B0503050601040103" pitchFamily="34" charset="0"/>
              </a:rPr>
              <a:t>  Sportsbaren i Meeting-</a:t>
            </a:r>
            <a:r>
              <a:rPr lang="nb-NO" sz="1200" b="0" i="0" u="none" strike="noStrike" err="1">
                <a:solidFill>
                  <a:schemeClr val="bg1"/>
                </a:solidFill>
                <a:effectLst/>
                <a:latin typeface="Apercu" panose="020B0503050601040103" pitchFamily="34" charset="0"/>
              </a:rPr>
              <a:t>point</a:t>
            </a: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" panose="020B0503050601040103" pitchFamily="34" charset="0"/>
              </a:rPr>
              <a:t> etter kamp</a:t>
            </a:r>
            <a:endParaRPr lang="nb-NO" sz="1200">
              <a:solidFill>
                <a:schemeClr val="bg1"/>
              </a:solidFill>
              <a:latin typeface="Apercu" panose="020B0503050601040103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66B8E72-10B9-E545-A81E-9FAC7E9E8D6C}"/>
              </a:ext>
            </a:extLst>
          </p:cNvPr>
          <p:cNvSpPr txBox="1"/>
          <p:nvPr/>
        </p:nvSpPr>
        <p:spPr>
          <a:xfrm>
            <a:off x="585603" y="3618129"/>
            <a:ext cx="3397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Black" panose="020B0A03050601040103" pitchFamily="34" charset="0"/>
              </a:rPr>
              <a:t>Meet Ullevaal</a:t>
            </a:r>
          </a:p>
          <a:p>
            <a:pPr algn="l" rtl="0" fontAlgn="base"/>
            <a:r>
              <a:rPr lang="nb-NO" sz="1200" b="1" i="1">
                <a:solidFill>
                  <a:schemeClr val="bg1"/>
                </a:solidFill>
                <a:latin typeface="Apercu Light" panose="020B0303050601040103" pitchFamily="34" charset="0"/>
              </a:rPr>
              <a:t>Kurs og konferanse pakke pr. år:</a:t>
            </a:r>
            <a:r>
              <a:rPr lang="nb-NO" sz="1200" b="1" i="0" u="none" strike="noStrike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 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</a:rPr>
              <a:t>2 </a:t>
            </a: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x møterom til 12 personer</a:t>
            </a:r>
            <a:endParaRPr lang="nb-NO" sz="1200">
              <a:solidFill>
                <a:schemeClr val="bg1"/>
              </a:solidFill>
              <a:latin typeface="Apercu Light" panose="020B0303050601040103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</a:rPr>
              <a:t>10 x drop-in møter inntil 3 personer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</a:rPr>
              <a:t>10 % rabatt på møterom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B1D6F052-DEFE-A904-D7D7-F37E1DC92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3" t="33161" r="18303" b="32930"/>
          <a:stretch/>
        </p:blipFill>
        <p:spPr>
          <a:xfrm>
            <a:off x="10609195" y="6160930"/>
            <a:ext cx="884831" cy="4674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0" h="0" prst="artDeco"/>
          </a:sp3d>
        </p:spPr>
      </p:pic>
      <p:pic>
        <p:nvPicPr>
          <p:cNvPr id="21" name="Grafikk 20">
            <a:extLst>
              <a:ext uri="{FF2B5EF4-FFF2-40B4-BE49-F238E27FC236}">
                <a16:creationId xmlns:a16="http://schemas.microsoft.com/office/drawing/2014/main" id="{109CDA25-77D5-1F13-EE90-9BCE6D255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75330" y="6083560"/>
            <a:ext cx="430051" cy="6222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0" h="0" prst="artDeco"/>
          </a:sp3d>
        </p:spPr>
      </p:pic>
      <p:sp>
        <p:nvSpPr>
          <p:cNvPr id="22" name="TekstSylinder 21">
            <a:extLst>
              <a:ext uri="{FF2B5EF4-FFF2-40B4-BE49-F238E27FC236}">
                <a16:creationId xmlns:a16="http://schemas.microsoft.com/office/drawing/2014/main" id="{64344E09-0EA9-10BF-EFA5-B870FAF34A13}"/>
              </a:ext>
            </a:extLst>
          </p:cNvPr>
          <p:cNvSpPr txBox="1"/>
          <p:nvPr/>
        </p:nvSpPr>
        <p:spPr>
          <a:xfrm>
            <a:off x="4321593" y="3618131"/>
            <a:ext cx="3397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Black" panose="020B0A03050601040103" pitchFamily="34" charset="0"/>
              </a:rPr>
              <a:t>Meet Ullevaal</a:t>
            </a:r>
          </a:p>
          <a:p>
            <a:pPr algn="l" rtl="0" fontAlgn="base"/>
            <a:r>
              <a:rPr lang="nb-NO" sz="1200" b="1" i="1">
                <a:solidFill>
                  <a:schemeClr val="bg1"/>
                </a:solidFill>
                <a:latin typeface="Apercu Light" panose="020B0303050601040103" pitchFamily="34" charset="0"/>
              </a:rPr>
              <a:t>Kurs og konferanse pakke pr. år:</a:t>
            </a:r>
            <a:r>
              <a:rPr lang="nb-NO" sz="1200" b="1" i="0" u="none" strike="noStrike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 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4 x møterom til 12 personer</a:t>
            </a:r>
            <a:endParaRPr lang="nb-NO" sz="1200">
              <a:solidFill>
                <a:schemeClr val="bg1"/>
              </a:solidFill>
              <a:latin typeface="Apercu Light" panose="020B0303050601040103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</a:rPr>
              <a:t>20 x drop-in møter inntil 3 personer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</a:rPr>
              <a:t>20 % rabatt på møterom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E60A3F08-185B-CF5F-7C4A-5BB048A7A109}"/>
              </a:ext>
            </a:extLst>
          </p:cNvPr>
          <p:cNvSpPr txBox="1"/>
          <p:nvPr/>
        </p:nvSpPr>
        <p:spPr>
          <a:xfrm>
            <a:off x="7965655" y="3618130"/>
            <a:ext cx="3397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Black" panose="020B0A03050601040103" pitchFamily="34" charset="0"/>
              </a:rPr>
              <a:t>Meet Ullevaal</a:t>
            </a:r>
          </a:p>
          <a:p>
            <a:pPr algn="l" rtl="0" fontAlgn="base"/>
            <a:r>
              <a:rPr lang="nb-NO" sz="1200" b="1" i="1">
                <a:solidFill>
                  <a:schemeClr val="bg1"/>
                </a:solidFill>
                <a:latin typeface="Apercu Light" panose="020B0303050601040103" pitchFamily="34" charset="0"/>
              </a:rPr>
              <a:t>Kurs og konferanse pakke pr. år:</a:t>
            </a:r>
            <a:r>
              <a:rPr lang="nb-NO" sz="1200" b="1" i="1" u="none" strike="noStrike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 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Light" panose="020B0303050601040103" pitchFamily="34" charset="0"/>
              </a:rPr>
              <a:t>6 x møterom til 12 personer</a:t>
            </a:r>
            <a:endParaRPr lang="nb-NO" sz="1200">
              <a:solidFill>
                <a:schemeClr val="bg1"/>
              </a:solidFill>
              <a:latin typeface="Apercu Light" panose="020B0303050601040103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</a:rPr>
              <a:t>30 x drop-in møter inntil 3 personer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</a:rPr>
              <a:t>30 % rabatt på møterom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D9E722AE-66FF-43E4-0773-5706B4CAFF49}"/>
              </a:ext>
            </a:extLst>
          </p:cNvPr>
          <p:cNvSpPr txBox="1"/>
          <p:nvPr/>
        </p:nvSpPr>
        <p:spPr>
          <a:xfrm>
            <a:off x="4321593" y="4818976"/>
            <a:ext cx="339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Black" panose="020B0A03050601040103" pitchFamily="34" charset="0"/>
              </a:rPr>
              <a:t>Invitasjon til: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</a:rPr>
              <a:t>Premium Fotballturnering i Telenor Arena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</a:rPr>
              <a:t>US OPEN – golfturnering Miklagard golfklubb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E6C5C60B-9851-FD48-24A5-A1BB7A1801A9}"/>
              </a:ext>
            </a:extLst>
          </p:cNvPr>
          <p:cNvSpPr txBox="1"/>
          <p:nvPr/>
        </p:nvSpPr>
        <p:spPr>
          <a:xfrm>
            <a:off x="585603" y="5852727"/>
            <a:ext cx="3397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Medium" panose="020B0603050601040103" pitchFamily="34" charset="0"/>
              </a:rPr>
              <a:t>Kr 16 500,- per plass eks. mva</a:t>
            </a:r>
          </a:p>
          <a:p>
            <a:pPr algn="l" rtl="0" fontAlgn="base"/>
            <a:r>
              <a:rPr lang="nb-NO" sz="1200" i="1">
                <a:solidFill>
                  <a:schemeClr val="bg1"/>
                </a:solidFill>
                <a:latin typeface="Apercu" panose="020B0503050601040103" pitchFamily="34" charset="0"/>
              </a:rPr>
              <a:t>Minimum 4 plasser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0CB41463-6DE3-E39E-A53B-168CD98835C3}"/>
              </a:ext>
            </a:extLst>
          </p:cNvPr>
          <p:cNvSpPr txBox="1"/>
          <p:nvPr/>
        </p:nvSpPr>
        <p:spPr>
          <a:xfrm>
            <a:off x="4321593" y="5852727"/>
            <a:ext cx="3397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Medium" panose="020B0603050601040103" pitchFamily="34" charset="0"/>
              </a:rPr>
              <a:t>Fra kr 21 500,- per plass eks. mva</a:t>
            </a:r>
          </a:p>
          <a:p>
            <a:pPr algn="l" rtl="0" fontAlgn="base"/>
            <a:r>
              <a:rPr lang="nb-NO" sz="1200" i="1">
                <a:solidFill>
                  <a:schemeClr val="bg1"/>
                </a:solidFill>
                <a:latin typeface="Apercu" panose="020B0503050601040103" pitchFamily="34" charset="0"/>
              </a:rPr>
              <a:t>Minimum 4 plasser</a:t>
            </a:r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DDEACC29-3170-B4C1-20F8-AB663BD45A69}"/>
              </a:ext>
            </a:extLst>
          </p:cNvPr>
          <p:cNvSpPr txBox="1"/>
          <p:nvPr/>
        </p:nvSpPr>
        <p:spPr>
          <a:xfrm>
            <a:off x="7965655" y="5852726"/>
            <a:ext cx="3397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nb-NO" sz="1200">
                <a:solidFill>
                  <a:schemeClr val="bg1"/>
                </a:solidFill>
                <a:latin typeface="Apercu Medium" panose="020B0603050601040103" pitchFamily="34" charset="0"/>
              </a:rPr>
              <a:t>Fra kr 27 5</a:t>
            </a:r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Medium" panose="020B0603050601040103" pitchFamily="34" charset="0"/>
              </a:rPr>
              <a:t>00,- per plass eks. mva</a:t>
            </a:r>
          </a:p>
          <a:p>
            <a:pPr algn="l" rtl="0" fontAlgn="base"/>
            <a:r>
              <a:rPr lang="nb-NO" sz="1200" i="1">
                <a:solidFill>
                  <a:schemeClr val="bg1"/>
                </a:solidFill>
                <a:latin typeface="Apercu" panose="020B0503050601040103" pitchFamily="34" charset="0"/>
              </a:rPr>
              <a:t>Minimum 4 plasser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986F1BD-FD6E-B285-16E8-04DED6D282CB}"/>
              </a:ext>
            </a:extLst>
          </p:cNvPr>
          <p:cNvSpPr txBox="1"/>
          <p:nvPr/>
        </p:nvSpPr>
        <p:spPr>
          <a:xfrm>
            <a:off x="8118055" y="4982281"/>
            <a:ext cx="339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Black" panose="020B0A03050601040103" pitchFamily="34" charset="0"/>
              </a:rPr>
              <a:t>Invitasjon til: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</a:rPr>
              <a:t>Premium Fotballturnering i Telenor Arena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</a:rPr>
              <a:t>US OPEN – golfturnering Miklagard golfklubb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773E69DD-E9CE-2FAB-ABDF-6A2F635954F8}"/>
              </a:ext>
            </a:extLst>
          </p:cNvPr>
          <p:cNvSpPr txBox="1"/>
          <p:nvPr/>
        </p:nvSpPr>
        <p:spPr>
          <a:xfrm>
            <a:off x="585603" y="4818975"/>
            <a:ext cx="339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nb-NO" sz="1200" b="0" i="0" u="none" strike="noStrike">
                <a:solidFill>
                  <a:schemeClr val="bg1"/>
                </a:solidFill>
                <a:effectLst/>
                <a:latin typeface="Apercu Black" panose="020B0A03050601040103" pitchFamily="34" charset="0"/>
              </a:rPr>
              <a:t>Invitasjon til: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</a:rPr>
              <a:t>Premium Fotballturnering i Telenor Arena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sz="1200">
                <a:solidFill>
                  <a:schemeClr val="bg1"/>
                </a:solidFill>
                <a:latin typeface="Apercu Light" panose="020B0303050601040103" pitchFamily="34" charset="0"/>
              </a:rPr>
              <a:t>US OPEN – golfturnering Miklagard golfklubb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A0332AB-4DA9-E290-BDD0-823C09443DB0}"/>
              </a:ext>
            </a:extLst>
          </p:cNvPr>
          <p:cNvSpPr txBox="1"/>
          <p:nvPr/>
        </p:nvSpPr>
        <p:spPr>
          <a:xfrm rot="20352397">
            <a:off x="164227" y="456385"/>
            <a:ext cx="1341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>
                <a:solidFill>
                  <a:schemeClr val="bg1"/>
                </a:solidFill>
              </a:rPr>
              <a:t>UTSOLGT</a:t>
            </a:r>
          </a:p>
        </p:txBody>
      </p:sp>
    </p:spTree>
    <p:extLst>
      <p:ext uri="{BB962C8B-B14F-4D97-AF65-F5344CB8AC3E}">
        <p14:creationId xmlns:p14="http://schemas.microsoft.com/office/powerpoint/2010/main" val="705755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ktangel: avrundede hjørner 87">
            <a:extLst>
              <a:ext uri="{FF2B5EF4-FFF2-40B4-BE49-F238E27FC236}">
                <a16:creationId xmlns:a16="http://schemas.microsoft.com/office/drawing/2014/main" id="{9959CE95-06AC-56BF-F717-E2D8E66368DE}"/>
              </a:ext>
            </a:extLst>
          </p:cNvPr>
          <p:cNvSpPr/>
          <p:nvPr/>
        </p:nvSpPr>
        <p:spPr>
          <a:xfrm flipV="1">
            <a:off x="7452693" y="2931354"/>
            <a:ext cx="1588565" cy="745497"/>
          </a:xfrm>
          <a:prstGeom prst="roundRect">
            <a:avLst>
              <a:gd name="adj" fmla="val 574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3" name="Rektangel: avrundede hjørner 82">
            <a:extLst>
              <a:ext uri="{FF2B5EF4-FFF2-40B4-BE49-F238E27FC236}">
                <a16:creationId xmlns:a16="http://schemas.microsoft.com/office/drawing/2014/main" id="{6A11AD7F-ECE9-8379-C061-E741BAE89113}"/>
              </a:ext>
            </a:extLst>
          </p:cNvPr>
          <p:cNvSpPr/>
          <p:nvPr/>
        </p:nvSpPr>
        <p:spPr>
          <a:xfrm flipV="1">
            <a:off x="5409739" y="2945984"/>
            <a:ext cx="1558769" cy="745497"/>
          </a:xfrm>
          <a:prstGeom prst="roundRect">
            <a:avLst>
              <a:gd name="adj" fmla="val 574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2" name="Rektangel: avrundede hjørner 51">
            <a:extLst>
              <a:ext uri="{FF2B5EF4-FFF2-40B4-BE49-F238E27FC236}">
                <a16:creationId xmlns:a16="http://schemas.microsoft.com/office/drawing/2014/main" id="{35BC97B6-9F21-7C77-5820-EB43FAAA5304}"/>
              </a:ext>
            </a:extLst>
          </p:cNvPr>
          <p:cNvSpPr/>
          <p:nvPr/>
        </p:nvSpPr>
        <p:spPr>
          <a:xfrm flipV="1">
            <a:off x="1119798" y="2950649"/>
            <a:ext cx="1549941" cy="745497"/>
          </a:xfrm>
          <a:prstGeom prst="roundRect">
            <a:avLst>
              <a:gd name="adj" fmla="val 574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FD875BD-4D9B-7332-8B73-7FBBE9287BA5}"/>
              </a:ext>
            </a:extLst>
          </p:cNvPr>
          <p:cNvSpPr txBox="1"/>
          <p:nvPr/>
        </p:nvSpPr>
        <p:spPr>
          <a:xfrm>
            <a:off x="8115193" y="6576021"/>
            <a:ext cx="3896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ercu" panose="020B0503050601040103" pitchFamily="34" charset="0"/>
                <a:ea typeface="+mn-ea"/>
                <a:cs typeface="+mn-cs"/>
              </a:rPr>
              <a:t>www.klubbullevaal.no</a:t>
            </a:r>
          </a:p>
        </p:txBody>
      </p:sp>
      <p:pic>
        <p:nvPicPr>
          <p:cNvPr id="8" name="Bilde 9" descr="Et bilde som inneholder person, personer, gruppe&#10;&#10;Automatisk generert beskrivelse">
            <a:extLst>
              <a:ext uri="{FF2B5EF4-FFF2-40B4-BE49-F238E27FC236}">
                <a16:creationId xmlns:a16="http://schemas.microsoft.com/office/drawing/2014/main" id="{C559262D-66A6-5A40-2CD1-0D0FCD78C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58" r="-427" b="7492"/>
          <a:stretch/>
        </p:blipFill>
        <p:spPr>
          <a:xfrm>
            <a:off x="8914757" y="4388076"/>
            <a:ext cx="2191292" cy="1245547"/>
          </a:xfrm>
          <a:prstGeom prst="rect">
            <a:avLst/>
          </a:prstGeom>
        </p:spPr>
      </p:pic>
      <p:pic>
        <p:nvPicPr>
          <p:cNvPr id="7" name="Bilde 7" descr="Et bilde som inneholder person, poserer, spiller, team&#10;&#10;Automatisk generert beskrivelse">
            <a:extLst>
              <a:ext uri="{FF2B5EF4-FFF2-40B4-BE49-F238E27FC236}">
                <a16:creationId xmlns:a16="http://schemas.microsoft.com/office/drawing/2014/main" id="{7147C165-118A-0A71-C262-4D03A2A98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050" y="4382451"/>
            <a:ext cx="2186530" cy="1338399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F33B2346-413D-E271-5297-2767BE590885}"/>
              </a:ext>
            </a:extLst>
          </p:cNvPr>
          <p:cNvSpPr/>
          <p:nvPr/>
        </p:nvSpPr>
        <p:spPr>
          <a:xfrm>
            <a:off x="1788247" y="458238"/>
            <a:ext cx="2297192" cy="330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FBA096C-CC00-3D7F-A524-D03AD65F96F7}"/>
              </a:ext>
            </a:extLst>
          </p:cNvPr>
          <p:cNvSpPr txBox="1"/>
          <p:nvPr/>
        </p:nvSpPr>
        <p:spPr>
          <a:xfrm>
            <a:off x="1732900" y="374465"/>
            <a:ext cx="252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000" b="1" i="0" u="none" strike="noStrike" kern="1200" cap="none" spc="0" normalizeH="0" baseline="0" noProof="0">
                <a:ln>
                  <a:noFill/>
                </a:ln>
                <a:solidFill>
                  <a:srgbClr val="1F223D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- MER ENN FOTBALL</a:t>
            </a:r>
          </a:p>
        </p:txBody>
      </p:sp>
      <p:sp>
        <p:nvSpPr>
          <p:cNvPr id="33" name="Rektangel: avrundede hjørner 32">
            <a:extLst>
              <a:ext uri="{FF2B5EF4-FFF2-40B4-BE49-F238E27FC236}">
                <a16:creationId xmlns:a16="http://schemas.microsoft.com/office/drawing/2014/main" id="{21B8A513-72C5-63FF-5C80-29DCAE2BE084}"/>
              </a:ext>
            </a:extLst>
          </p:cNvPr>
          <p:cNvSpPr/>
          <p:nvPr/>
        </p:nvSpPr>
        <p:spPr>
          <a:xfrm>
            <a:off x="8916539" y="5450530"/>
            <a:ext cx="2189525" cy="292324"/>
          </a:xfrm>
          <a:prstGeom prst="roundRect">
            <a:avLst>
              <a:gd name="adj" fmla="val 13076"/>
            </a:avLst>
          </a:prstGeom>
          <a:ln w="3175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ktangel: avrundede hjørner 33">
            <a:extLst>
              <a:ext uri="{FF2B5EF4-FFF2-40B4-BE49-F238E27FC236}">
                <a16:creationId xmlns:a16="http://schemas.microsoft.com/office/drawing/2014/main" id="{93A453F6-7149-E407-B814-62E8453BEE21}"/>
              </a:ext>
            </a:extLst>
          </p:cNvPr>
          <p:cNvSpPr/>
          <p:nvPr/>
        </p:nvSpPr>
        <p:spPr>
          <a:xfrm>
            <a:off x="6394822" y="5450530"/>
            <a:ext cx="2189525" cy="301926"/>
          </a:xfrm>
          <a:prstGeom prst="roundRect">
            <a:avLst>
              <a:gd name="adj" fmla="val 15208"/>
            </a:avLst>
          </a:prstGeom>
          <a:ln w="31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ercu" panose="020B0503050601040103" pitchFamily="34" charset="0"/>
              <a:ea typeface="+mn-ea"/>
              <a:cs typeface="+mn-cs"/>
            </a:endParaRPr>
          </a:p>
        </p:txBody>
      </p:sp>
      <p:pic>
        <p:nvPicPr>
          <p:cNvPr id="35" name="Bilde 34">
            <a:extLst>
              <a:ext uri="{FF2B5EF4-FFF2-40B4-BE49-F238E27FC236}">
                <a16:creationId xmlns:a16="http://schemas.microsoft.com/office/drawing/2014/main" id="{284BB739-5438-EF64-3C4E-71D96786AF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74100" r="-1685" b="-7706"/>
          <a:stretch/>
        </p:blipFill>
        <p:spPr>
          <a:xfrm>
            <a:off x="9232169" y="5436921"/>
            <a:ext cx="1409926" cy="282164"/>
          </a:xfrm>
          <a:prstGeom prst="rect">
            <a:avLst/>
          </a:prstGeom>
        </p:spPr>
      </p:pic>
      <p:pic>
        <p:nvPicPr>
          <p:cNvPr id="36" name="Bilde 35">
            <a:extLst>
              <a:ext uri="{FF2B5EF4-FFF2-40B4-BE49-F238E27FC236}">
                <a16:creationId xmlns:a16="http://schemas.microsoft.com/office/drawing/2014/main" id="{AA13957F-0D51-BFBD-B622-D5D533305D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370" y="5489433"/>
            <a:ext cx="1230427" cy="274580"/>
          </a:xfrm>
          <a:prstGeom prst="rect">
            <a:avLst/>
          </a:prstGeom>
        </p:spPr>
      </p:pic>
      <p:sp>
        <p:nvSpPr>
          <p:cNvPr id="40" name="TekstSylinder 39">
            <a:extLst>
              <a:ext uri="{FF2B5EF4-FFF2-40B4-BE49-F238E27FC236}">
                <a16:creationId xmlns:a16="http://schemas.microsoft.com/office/drawing/2014/main" id="{B112415D-3E9B-D5E2-941F-50B3F6F55EA2}"/>
              </a:ext>
            </a:extLst>
          </p:cNvPr>
          <p:cNvSpPr txBox="1"/>
          <p:nvPr/>
        </p:nvSpPr>
        <p:spPr>
          <a:xfrm>
            <a:off x="6475442" y="4084263"/>
            <a:ext cx="179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ercu" panose="020B0503050601040103" pitchFamily="34" charset="0"/>
                <a:ea typeface="+mn-ea"/>
                <a:cs typeface="+mn-cs"/>
              </a:rPr>
              <a:t>Klubb Ullevaal inviterer</a:t>
            </a:r>
          </a:p>
        </p:txBody>
      </p:sp>
      <p:sp>
        <p:nvSpPr>
          <p:cNvPr id="41" name="TekstSylinder 40">
            <a:extLst>
              <a:ext uri="{FF2B5EF4-FFF2-40B4-BE49-F238E27FC236}">
                <a16:creationId xmlns:a16="http://schemas.microsoft.com/office/drawing/2014/main" id="{1A0225F1-4FC5-F884-7206-E9CD75232C72}"/>
              </a:ext>
            </a:extLst>
          </p:cNvPr>
          <p:cNvSpPr txBox="1"/>
          <p:nvPr/>
        </p:nvSpPr>
        <p:spPr>
          <a:xfrm>
            <a:off x="6361258" y="5854504"/>
            <a:ext cx="242887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nb-NO" sz="1600">
                <a:solidFill>
                  <a:schemeClr val="bg1"/>
                </a:solidFill>
                <a:latin typeface="Apercu"/>
              </a:rPr>
              <a:t>Premium Fotballcup</a:t>
            </a:r>
            <a:endParaRPr lang="nb-NO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ercu" panose="020B05030506010401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ercu" panose="020B0503050601040103" pitchFamily="34" charset="0"/>
                <a:ea typeface="+mn-ea"/>
                <a:cs typeface="+mn-cs"/>
              </a:rPr>
              <a:t>Mars 2023</a:t>
            </a:r>
          </a:p>
        </p:txBody>
      </p:sp>
      <p:sp>
        <p:nvSpPr>
          <p:cNvPr id="42" name="TekstSylinder 41">
            <a:extLst>
              <a:ext uri="{FF2B5EF4-FFF2-40B4-BE49-F238E27FC236}">
                <a16:creationId xmlns:a16="http://schemas.microsoft.com/office/drawing/2014/main" id="{09C864BF-A21C-9AEA-8B17-55D1AE95F595}"/>
              </a:ext>
            </a:extLst>
          </p:cNvPr>
          <p:cNvSpPr txBox="1"/>
          <p:nvPr/>
        </p:nvSpPr>
        <p:spPr>
          <a:xfrm>
            <a:off x="8790133" y="5831100"/>
            <a:ext cx="242887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nb-NO" sz="1600">
                <a:solidFill>
                  <a:schemeClr val="bg1"/>
                </a:solidFill>
                <a:latin typeface="Apercu"/>
              </a:rPr>
              <a:t>US OPEN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ercu" panose="020B05030506010401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ercu" panose="020B0503050601040103" pitchFamily="34" charset="0"/>
                <a:ea typeface="+mn-ea"/>
                <a:cs typeface="+mn-cs"/>
              </a:rPr>
              <a:t>23. August 2023</a:t>
            </a:r>
          </a:p>
        </p:txBody>
      </p: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A82BF99A-B736-70EB-2151-57E7D9AD58E6}"/>
              </a:ext>
            </a:extLst>
          </p:cNvPr>
          <p:cNvSpPr txBox="1"/>
          <p:nvPr/>
        </p:nvSpPr>
        <p:spPr>
          <a:xfrm>
            <a:off x="8914757" y="4094333"/>
            <a:ext cx="179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ercu" panose="020B0503050601040103" pitchFamily="34" charset="0"/>
                <a:ea typeface="+mn-ea"/>
                <a:cs typeface="+mn-cs"/>
              </a:rPr>
              <a:t>Klubb Ullevaal inviterer</a:t>
            </a:r>
          </a:p>
        </p:txBody>
      </p:sp>
      <p:pic>
        <p:nvPicPr>
          <p:cNvPr id="45" name="Bilde 44">
            <a:extLst>
              <a:ext uri="{FF2B5EF4-FFF2-40B4-BE49-F238E27FC236}">
                <a16:creationId xmlns:a16="http://schemas.microsoft.com/office/drawing/2014/main" id="{CA34940E-D225-1B7A-1BB7-39AB0DAE06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40" y="-311006"/>
            <a:ext cx="1946719" cy="1943191"/>
          </a:xfrm>
          <a:prstGeom prst="rect">
            <a:avLst/>
          </a:prstGeom>
        </p:spPr>
      </p:pic>
      <p:sp>
        <p:nvSpPr>
          <p:cNvPr id="49" name="TekstSylinder 48">
            <a:extLst>
              <a:ext uri="{FF2B5EF4-FFF2-40B4-BE49-F238E27FC236}">
                <a16:creationId xmlns:a16="http://schemas.microsoft.com/office/drawing/2014/main" id="{949AB545-512D-9BB9-E537-2B658830302B}"/>
              </a:ext>
            </a:extLst>
          </p:cNvPr>
          <p:cNvSpPr txBox="1"/>
          <p:nvPr/>
        </p:nvSpPr>
        <p:spPr>
          <a:xfrm>
            <a:off x="4002720" y="4102730"/>
            <a:ext cx="179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ercu" panose="020B0503050601040103" pitchFamily="34" charset="0"/>
                <a:ea typeface="+mn-ea"/>
                <a:cs typeface="+mn-cs"/>
              </a:rPr>
              <a:t>Medlemsfordel</a:t>
            </a:r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9ACB6791-0566-F2F5-425D-C63A0606B16A}"/>
              </a:ext>
            </a:extLst>
          </p:cNvPr>
          <p:cNvSpPr txBox="1"/>
          <p:nvPr/>
        </p:nvSpPr>
        <p:spPr>
          <a:xfrm>
            <a:off x="3792698" y="5853998"/>
            <a:ext cx="242887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nb-NO" sz="1600">
                <a:solidFill>
                  <a:schemeClr val="bg1"/>
                </a:solidFill>
                <a:latin typeface="Apercu"/>
              </a:rPr>
              <a:t>Øvrige landskamper</a:t>
            </a:r>
            <a:endParaRPr lang="nb-NO">
              <a:solidFill>
                <a:schemeClr val="bg1"/>
              </a:solidFill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>
                <a:solidFill>
                  <a:schemeClr val="bg1"/>
                </a:solidFill>
                <a:latin typeface="Apercu"/>
              </a:rPr>
              <a:t>Forkjøpsrett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ercu" panose="020B0503050601040103" pitchFamily="34" charset="0"/>
            </a:endParaRPr>
          </a:p>
        </p:txBody>
      </p:sp>
      <p:sp>
        <p:nvSpPr>
          <p:cNvPr id="55" name="TekstSylinder 54">
            <a:extLst>
              <a:ext uri="{FF2B5EF4-FFF2-40B4-BE49-F238E27FC236}">
                <a16:creationId xmlns:a16="http://schemas.microsoft.com/office/drawing/2014/main" id="{F4ED1772-922C-AD0A-BC15-A67D0201C301}"/>
              </a:ext>
            </a:extLst>
          </p:cNvPr>
          <p:cNvSpPr txBox="1"/>
          <p:nvPr/>
        </p:nvSpPr>
        <p:spPr>
          <a:xfrm>
            <a:off x="1051174" y="1767977"/>
            <a:ext cx="384993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ercu" panose="020B0503050601040103" pitchFamily="34" charset="0"/>
                <a:ea typeface="+mn-ea"/>
                <a:cs typeface="+mn-cs"/>
              </a:rPr>
              <a:t>Klubb Ullevaal inviterer til EM-kvalifisering</a:t>
            </a:r>
            <a:endParaRPr lang="nb-NO">
              <a:ea typeface="+mn-ea"/>
              <a:cs typeface="+mn-cs"/>
            </a:endParaRPr>
          </a:p>
        </p:txBody>
      </p:sp>
      <p:sp>
        <p:nvSpPr>
          <p:cNvPr id="56" name="TekstSylinder 55">
            <a:extLst>
              <a:ext uri="{FF2B5EF4-FFF2-40B4-BE49-F238E27FC236}">
                <a16:creationId xmlns:a16="http://schemas.microsoft.com/office/drawing/2014/main" id="{4C03220E-2CB2-4631-3C8A-4A20E173235A}"/>
              </a:ext>
            </a:extLst>
          </p:cNvPr>
          <p:cNvSpPr txBox="1"/>
          <p:nvPr/>
        </p:nvSpPr>
        <p:spPr>
          <a:xfrm>
            <a:off x="7252801" y="2976587"/>
            <a:ext cx="2025280" cy="8066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ercu"/>
              </a:rPr>
              <a:t>NORGE –</a:t>
            </a:r>
            <a:r>
              <a:rPr lang="nb-NO" sz="1200">
                <a:latin typeface="Apercu"/>
              </a:rPr>
              <a:t> SPANIA</a:t>
            </a:r>
            <a:endParaRPr lang="nb-NO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ercu" panose="020B05030506010401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ercu"/>
              </a:rPr>
              <a:t>EM-kvalik</a:t>
            </a:r>
            <a:endParaRPr lang="nb-NO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ercu"/>
            </a:endParaRPr>
          </a:p>
          <a:p>
            <a:pPr algn="ctr">
              <a:defRPr/>
            </a:pPr>
            <a:r>
              <a:rPr lang="nb-NO" sz="1000">
                <a:latin typeface="Apercu"/>
              </a:rPr>
              <a:t>Søndag 15. oktober kl. 20.45</a:t>
            </a:r>
            <a:endParaRPr lang="nb-NO" sz="1000">
              <a:latin typeface="Apercu" panose="020B0503050601040103" pitchFamily="34" charset="0"/>
            </a:endParaRPr>
          </a:p>
          <a:p>
            <a:pPr algn="ctr">
              <a:defRPr/>
            </a:pPr>
            <a:endParaRPr lang="nb-NO" sz="1200">
              <a:latin typeface="Apercu" panose="020B0503050601040103" pitchFamily="34" charset="0"/>
            </a:endParaRPr>
          </a:p>
        </p:txBody>
      </p:sp>
      <p:pic>
        <p:nvPicPr>
          <p:cNvPr id="3" name="Bilde 3">
            <a:extLst>
              <a:ext uri="{FF2B5EF4-FFF2-40B4-BE49-F238E27FC236}">
                <a16:creationId xmlns:a16="http://schemas.microsoft.com/office/drawing/2014/main" id="{49BD4BFB-0F20-DC7A-612B-C50E46B0D6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3" t="-96" r="-280" b="13405"/>
          <a:stretch/>
        </p:blipFill>
        <p:spPr>
          <a:xfrm>
            <a:off x="3933840" y="4371332"/>
            <a:ext cx="2162159" cy="1195291"/>
          </a:xfrm>
          <a:prstGeom prst="rect">
            <a:avLst/>
          </a:prstGeom>
        </p:spPr>
      </p:pic>
      <p:sp>
        <p:nvSpPr>
          <p:cNvPr id="47" name="Rektangel: avrundede hjørner 46">
            <a:extLst>
              <a:ext uri="{FF2B5EF4-FFF2-40B4-BE49-F238E27FC236}">
                <a16:creationId xmlns:a16="http://schemas.microsoft.com/office/drawing/2014/main" id="{6228A16A-942B-D9DE-ACA2-C5F05A18FDB4}"/>
              </a:ext>
            </a:extLst>
          </p:cNvPr>
          <p:cNvSpPr/>
          <p:nvPr/>
        </p:nvSpPr>
        <p:spPr>
          <a:xfrm>
            <a:off x="3912375" y="5449620"/>
            <a:ext cx="2189525" cy="308325"/>
          </a:xfrm>
          <a:prstGeom prst="roundRect">
            <a:avLst>
              <a:gd name="adj" fmla="val 15012"/>
            </a:avLst>
          </a:prstGeom>
          <a:solidFill>
            <a:srgbClr val="A11B2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A11B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8" name="Grafikk 47">
            <a:extLst>
              <a:ext uri="{FF2B5EF4-FFF2-40B4-BE49-F238E27FC236}">
                <a16:creationId xmlns:a16="http://schemas.microsoft.com/office/drawing/2014/main" id="{9D886988-C74B-7A77-43F1-47D9DF5FD7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01107" y="5489433"/>
            <a:ext cx="212058" cy="242352"/>
          </a:xfrm>
          <a:prstGeom prst="rect">
            <a:avLst/>
          </a:prstGeom>
        </p:spPr>
      </p:pic>
      <p:sp>
        <p:nvSpPr>
          <p:cNvPr id="62" name="Rektangel: avrundede hjørner 61">
            <a:extLst>
              <a:ext uri="{FF2B5EF4-FFF2-40B4-BE49-F238E27FC236}">
                <a16:creationId xmlns:a16="http://schemas.microsoft.com/office/drawing/2014/main" id="{2F7C088C-15DE-53DE-28E4-F02B2544C149}"/>
              </a:ext>
            </a:extLst>
          </p:cNvPr>
          <p:cNvSpPr/>
          <p:nvPr/>
        </p:nvSpPr>
        <p:spPr>
          <a:xfrm>
            <a:off x="1119799" y="2168940"/>
            <a:ext cx="1549941" cy="745496"/>
          </a:xfrm>
          <a:prstGeom prst="roundRect">
            <a:avLst>
              <a:gd name="adj" fmla="val 5744"/>
            </a:avLst>
          </a:prstGeom>
          <a:solidFill>
            <a:srgbClr val="A11B2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A11B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63" name="Bilde 62">
            <a:extLst>
              <a:ext uri="{FF2B5EF4-FFF2-40B4-BE49-F238E27FC236}">
                <a16:creationId xmlns:a16="http://schemas.microsoft.com/office/drawing/2014/main" id="{F590F4D8-A7BB-D0A0-1236-353E77D2EC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21" y="2322290"/>
            <a:ext cx="366230" cy="472131"/>
          </a:xfrm>
          <a:prstGeom prst="rect">
            <a:avLst/>
          </a:prstGeom>
        </p:spPr>
      </p:pic>
      <p:sp>
        <p:nvSpPr>
          <p:cNvPr id="64" name="TekstSylinder 63">
            <a:extLst>
              <a:ext uri="{FF2B5EF4-FFF2-40B4-BE49-F238E27FC236}">
                <a16:creationId xmlns:a16="http://schemas.microsoft.com/office/drawing/2014/main" id="{61FFDAB3-2B35-FF21-9F85-D3426899556D}"/>
              </a:ext>
            </a:extLst>
          </p:cNvPr>
          <p:cNvSpPr txBox="1"/>
          <p:nvPr/>
        </p:nvSpPr>
        <p:spPr>
          <a:xfrm>
            <a:off x="916840" y="3031068"/>
            <a:ext cx="1971784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15223C"/>
                </a:solidFill>
                <a:effectLst/>
                <a:uLnTx/>
                <a:uFillTx/>
                <a:latin typeface="Apercu"/>
              </a:rPr>
              <a:t>NORGE –</a:t>
            </a:r>
            <a:r>
              <a:rPr lang="nb-NO" sz="1200">
                <a:solidFill>
                  <a:srgbClr val="15223C"/>
                </a:solidFill>
                <a:latin typeface="Apercu"/>
              </a:rPr>
              <a:t> SKOTTLAND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15223C"/>
              </a:solidFill>
              <a:effectLst/>
              <a:uLnTx/>
              <a:uFillTx/>
              <a:latin typeface="Apercu" panose="020B05030506010401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15223C"/>
                </a:solidFill>
                <a:effectLst/>
                <a:uLnTx/>
                <a:uFillTx/>
                <a:latin typeface="Apercu"/>
              </a:rPr>
              <a:t>EM-kvalik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15223C"/>
              </a:solidFill>
              <a:effectLst/>
              <a:uLnTx/>
              <a:uFillTx/>
              <a:latin typeface="Apercu"/>
            </a:endParaRPr>
          </a:p>
          <a:p>
            <a:pPr algn="ctr">
              <a:defRPr/>
            </a:pPr>
            <a:r>
              <a:rPr lang="nb-NO" sz="1000">
                <a:solidFill>
                  <a:srgbClr val="15223C"/>
                </a:solidFill>
                <a:latin typeface="Apercu"/>
              </a:rPr>
              <a:t>Lørdag 17. juni kl.18.00</a:t>
            </a:r>
            <a:endParaRPr lang="nb-NO" sz="1000">
              <a:solidFill>
                <a:srgbClr val="15223C"/>
              </a:solidFill>
              <a:latin typeface="Apercu" panose="020B0503050601040103" pitchFamily="34" charset="0"/>
            </a:endParaRPr>
          </a:p>
        </p:txBody>
      </p:sp>
      <p:pic>
        <p:nvPicPr>
          <p:cNvPr id="65" name="Bilde 64">
            <a:extLst>
              <a:ext uri="{FF2B5EF4-FFF2-40B4-BE49-F238E27FC236}">
                <a16:creationId xmlns:a16="http://schemas.microsoft.com/office/drawing/2014/main" id="{6011D235-823A-717A-3CF4-55E757A642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4762" y="2285572"/>
            <a:ext cx="317325" cy="442438"/>
          </a:xfrm>
          <a:prstGeom prst="rect">
            <a:avLst/>
          </a:prstGeom>
        </p:spPr>
      </p:pic>
      <p:sp>
        <p:nvSpPr>
          <p:cNvPr id="68" name="TekstSylinder 67">
            <a:extLst>
              <a:ext uri="{FF2B5EF4-FFF2-40B4-BE49-F238E27FC236}">
                <a16:creationId xmlns:a16="http://schemas.microsoft.com/office/drawing/2014/main" id="{230E5D45-7481-25A0-A6BD-326E71B9CCA3}"/>
              </a:ext>
            </a:extLst>
          </p:cNvPr>
          <p:cNvSpPr txBox="1"/>
          <p:nvPr/>
        </p:nvSpPr>
        <p:spPr>
          <a:xfrm>
            <a:off x="5334751" y="3002341"/>
            <a:ext cx="164024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ercu"/>
              </a:rPr>
              <a:t>NORGE –</a:t>
            </a:r>
            <a:r>
              <a:rPr lang="nb-NO" sz="1200">
                <a:latin typeface="Apercu"/>
              </a:rPr>
              <a:t> GEORGIA</a:t>
            </a:r>
            <a:endParaRPr lang="nb-NO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ercu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ercu"/>
              </a:rPr>
              <a:t>EM-kvalik</a:t>
            </a:r>
            <a:endParaRPr lang="nb-NO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ercu"/>
            </a:endParaRPr>
          </a:p>
          <a:p>
            <a:pPr algn="ctr">
              <a:defRPr/>
            </a:pPr>
            <a:r>
              <a:rPr lang="nb-NO" sz="1000">
                <a:latin typeface="Apercu"/>
              </a:rPr>
              <a:t>11. september kl.20.45</a:t>
            </a:r>
            <a:endParaRPr lang="nb-NO" sz="1200">
              <a:latin typeface="Apercu" panose="020B0503050601040103" pitchFamily="34" charset="0"/>
            </a:endParaRPr>
          </a:p>
          <a:p>
            <a:pPr algn="ctr">
              <a:defRPr/>
            </a:pPr>
            <a:endParaRPr lang="nb-NO" sz="1200">
              <a:latin typeface="Apercu" panose="020B0503050601040103" pitchFamily="34" charset="0"/>
            </a:endParaRP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26DC822F-39DD-FE13-A58F-540BBA844441}"/>
              </a:ext>
            </a:extLst>
          </p:cNvPr>
          <p:cNvSpPr txBox="1"/>
          <p:nvPr/>
        </p:nvSpPr>
        <p:spPr>
          <a:xfrm>
            <a:off x="2259969" y="6177163"/>
            <a:ext cx="1218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nb-NO" sz="1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ercu"/>
              </a:rPr>
              <a:t>Cupfinalen </a:t>
            </a:r>
            <a:r>
              <a:rPr lang="nb-NO" sz="1200">
                <a:solidFill>
                  <a:schemeClr val="bg1"/>
                </a:solidFill>
                <a:latin typeface="Apercu"/>
              </a:rPr>
              <a:t>2022</a:t>
            </a:r>
          </a:p>
          <a:p>
            <a:pPr algn="ctr">
              <a:defRPr/>
            </a:pPr>
            <a:r>
              <a:rPr lang="nb-NO" sz="1200">
                <a:solidFill>
                  <a:schemeClr val="bg1"/>
                </a:solidFill>
                <a:latin typeface="Apercu"/>
              </a:rPr>
              <a:t>Lørdag 20. mai</a:t>
            </a:r>
            <a:endParaRPr lang="nb-NO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ercu"/>
            </a:endParaRPr>
          </a:p>
        </p:txBody>
      </p:sp>
      <p:sp>
        <p:nvSpPr>
          <p:cNvPr id="57" name="Rektangel: avrundede hjørner 56">
            <a:extLst>
              <a:ext uri="{FF2B5EF4-FFF2-40B4-BE49-F238E27FC236}">
                <a16:creationId xmlns:a16="http://schemas.microsoft.com/office/drawing/2014/main" id="{917A5060-950F-397A-5809-BA7D0F74A254}"/>
              </a:ext>
            </a:extLst>
          </p:cNvPr>
          <p:cNvSpPr/>
          <p:nvPr/>
        </p:nvSpPr>
        <p:spPr>
          <a:xfrm flipV="1">
            <a:off x="3310467" y="2957895"/>
            <a:ext cx="1549941" cy="745497"/>
          </a:xfrm>
          <a:prstGeom prst="roundRect">
            <a:avLst>
              <a:gd name="adj" fmla="val 574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8" name="Rektangel: avrundede hjørner 57">
            <a:extLst>
              <a:ext uri="{FF2B5EF4-FFF2-40B4-BE49-F238E27FC236}">
                <a16:creationId xmlns:a16="http://schemas.microsoft.com/office/drawing/2014/main" id="{0BE42D5E-FF9C-235B-F997-82B0C52630EA}"/>
              </a:ext>
            </a:extLst>
          </p:cNvPr>
          <p:cNvSpPr/>
          <p:nvPr/>
        </p:nvSpPr>
        <p:spPr>
          <a:xfrm>
            <a:off x="3310468" y="2176186"/>
            <a:ext cx="1549941" cy="745496"/>
          </a:xfrm>
          <a:prstGeom prst="roundRect">
            <a:avLst>
              <a:gd name="adj" fmla="val 5744"/>
            </a:avLst>
          </a:prstGeom>
          <a:solidFill>
            <a:srgbClr val="A11B2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A11B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59" name="Bilde 58">
            <a:extLst>
              <a:ext uri="{FF2B5EF4-FFF2-40B4-BE49-F238E27FC236}">
                <a16:creationId xmlns:a16="http://schemas.microsoft.com/office/drawing/2014/main" id="{9437C96E-E4A8-43EE-6112-2BD582165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90" y="2329536"/>
            <a:ext cx="366230" cy="472131"/>
          </a:xfrm>
          <a:prstGeom prst="rect">
            <a:avLst/>
          </a:prstGeom>
        </p:spPr>
      </p:pic>
      <p:sp>
        <p:nvSpPr>
          <p:cNvPr id="60" name="TekstSylinder 59">
            <a:extLst>
              <a:ext uri="{FF2B5EF4-FFF2-40B4-BE49-F238E27FC236}">
                <a16:creationId xmlns:a16="http://schemas.microsoft.com/office/drawing/2014/main" id="{F881EF81-F8C6-8948-1200-197BC96C5208}"/>
              </a:ext>
            </a:extLst>
          </p:cNvPr>
          <p:cNvSpPr txBox="1"/>
          <p:nvPr/>
        </p:nvSpPr>
        <p:spPr>
          <a:xfrm>
            <a:off x="3007036" y="3022698"/>
            <a:ext cx="1971784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ercu"/>
              </a:rPr>
              <a:t>NORGE –</a:t>
            </a:r>
            <a:r>
              <a:rPr lang="nb-NO" sz="1200">
                <a:latin typeface="Apercu"/>
              </a:rPr>
              <a:t>  KYPROS</a:t>
            </a:r>
            <a:endParaRPr lang="nb-NO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ercu" panose="020B05030506010401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ercu"/>
              </a:rPr>
              <a:t>EM-kvalik</a:t>
            </a:r>
            <a:endParaRPr lang="nb-NO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ercu"/>
            </a:endParaRPr>
          </a:p>
          <a:p>
            <a:pPr algn="ctr">
              <a:defRPr/>
            </a:pPr>
            <a:r>
              <a:rPr lang="nb-NO" sz="1000">
                <a:latin typeface="Apercu"/>
              </a:rPr>
              <a:t>Tirsdag 20. juni kl. 20.45</a:t>
            </a:r>
            <a:endParaRPr lang="nb-NO" sz="1200">
              <a:latin typeface="Apercu" panose="020B0503050601040103" pitchFamily="34" charset="0"/>
            </a:endParaRPr>
          </a:p>
        </p:txBody>
      </p:sp>
      <p:pic>
        <p:nvPicPr>
          <p:cNvPr id="61" name="Bilde 60">
            <a:extLst>
              <a:ext uri="{FF2B5EF4-FFF2-40B4-BE49-F238E27FC236}">
                <a16:creationId xmlns:a16="http://schemas.microsoft.com/office/drawing/2014/main" id="{235AFF40-8BEF-601B-06F2-8C833A042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45431" y="2292818"/>
            <a:ext cx="317325" cy="442438"/>
          </a:xfrm>
          <a:prstGeom prst="rect">
            <a:avLst/>
          </a:prstGeom>
        </p:spPr>
      </p:pic>
      <p:sp>
        <p:nvSpPr>
          <p:cNvPr id="84" name="Rektangel: avrundede hjørner 83">
            <a:extLst>
              <a:ext uri="{FF2B5EF4-FFF2-40B4-BE49-F238E27FC236}">
                <a16:creationId xmlns:a16="http://schemas.microsoft.com/office/drawing/2014/main" id="{985BDF44-4F80-52DB-26A4-220D6ECB5D7F}"/>
              </a:ext>
            </a:extLst>
          </p:cNvPr>
          <p:cNvSpPr/>
          <p:nvPr/>
        </p:nvSpPr>
        <p:spPr>
          <a:xfrm>
            <a:off x="5409739" y="2163558"/>
            <a:ext cx="1549941" cy="745496"/>
          </a:xfrm>
          <a:prstGeom prst="roundRect">
            <a:avLst>
              <a:gd name="adj" fmla="val 5744"/>
            </a:avLst>
          </a:prstGeom>
          <a:solidFill>
            <a:srgbClr val="A11B2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A11B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85" name="Bilde 84">
            <a:extLst>
              <a:ext uri="{FF2B5EF4-FFF2-40B4-BE49-F238E27FC236}">
                <a16:creationId xmlns:a16="http://schemas.microsoft.com/office/drawing/2014/main" id="{57C6E60C-B93F-CFCB-EF4D-465106A2C7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664" y="2324154"/>
            <a:ext cx="366230" cy="472131"/>
          </a:xfrm>
          <a:prstGeom prst="rect">
            <a:avLst/>
          </a:prstGeom>
        </p:spPr>
      </p:pic>
      <p:pic>
        <p:nvPicPr>
          <p:cNvPr id="87" name="Bilde 86">
            <a:extLst>
              <a:ext uri="{FF2B5EF4-FFF2-40B4-BE49-F238E27FC236}">
                <a16:creationId xmlns:a16="http://schemas.microsoft.com/office/drawing/2014/main" id="{6A2DC4B4-341B-7CAF-B046-E31D25B91B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0105" y="2287436"/>
            <a:ext cx="317325" cy="442438"/>
          </a:xfrm>
          <a:prstGeom prst="rect">
            <a:avLst/>
          </a:prstGeom>
        </p:spPr>
      </p:pic>
      <p:sp>
        <p:nvSpPr>
          <p:cNvPr id="89" name="Rektangel: avrundede hjørner 88">
            <a:extLst>
              <a:ext uri="{FF2B5EF4-FFF2-40B4-BE49-F238E27FC236}">
                <a16:creationId xmlns:a16="http://schemas.microsoft.com/office/drawing/2014/main" id="{C5A8B77D-4E87-2813-9748-80059A51FD23}"/>
              </a:ext>
            </a:extLst>
          </p:cNvPr>
          <p:cNvSpPr/>
          <p:nvPr/>
        </p:nvSpPr>
        <p:spPr>
          <a:xfrm>
            <a:off x="7452694" y="2149646"/>
            <a:ext cx="1588565" cy="745496"/>
          </a:xfrm>
          <a:prstGeom prst="roundRect">
            <a:avLst>
              <a:gd name="adj" fmla="val 5744"/>
            </a:avLst>
          </a:prstGeom>
          <a:solidFill>
            <a:srgbClr val="A11B2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A11B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90" name="Bilde 89">
            <a:extLst>
              <a:ext uri="{FF2B5EF4-FFF2-40B4-BE49-F238E27FC236}">
                <a16:creationId xmlns:a16="http://schemas.microsoft.com/office/drawing/2014/main" id="{937DA67D-CB3A-6AE1-D35F-67FC4F38F1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714" y="2302996"/>
            <a:ext cx="375356" cy="472131"/>
          </a:xfrm>
          <a:prstGeom prst="rect">
            <a:avLst/>
          </a:prstGeom>
        </p:spPr>
      </p:pic>
      <p:pic>
        <p:nvPicPr>
          <p:cNvPr id="92" name="Bilde 91">
            <a:extLst>
              <a:ext uri="{FF2B5EF4-FFF2-40B4-BE49-F238E27FC236}">
                <a16:creationId xmlns:a16="http://schemas.microsoft.com/office/drawing/2014/main" id="{D8FB7CA5-13A5-D358-22E3-244FA026B7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8373" y="2266278"/>
            <a:ext cx="325233" cy="442438"/>
          </a:xfrm>
          <a:prstGeom prst="rect">
            <a:avLst/>
          </a:prstGeom>
        </p:spPr>
      </p:pic>
      <p:sp>
        <p:nvSpPr>
          <p:cNvPr id="93" name="Rektangel: avrundede hjørner 92">
            <a:extLst>
              <a:ext uri="{FF2B5EF4-FFF2-40B4-BE49-F238E27FC236}">
                <a16:creationId xmlns:a16="http://schemas.microsoft.com/office/drawing/2014/main" id="{4C828FCD-2B25-2A03-CA59-513EFDD7A587}"/>
              </a:ext>
            </a:extLst>
          </p:cNvPr>
          <p:cNvSpPr/>
          <p:nvPr/>
        </p:nvSpPr>
        <p:spPr>
          <a:xfrm flipV="1">
            <a:off x="9524782" y="2921412"/>
            <a:ext cx="1588565" cy="745497"/>
          </a:xfrm>
          <a:prstGeom prst="roundRect">
            <a:avLst>
              <a:gd name="adj" fmla="val 574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4" name="Rektangel: avrundede hjørner 93">
            <a:extLst>
              <a:ext uri="{FF2B5EF4-FFF2-40B4-BE49-F238E27FC236}">
                <a16:creationId xmlns:a16="http://schemas.microsoft.com/office/drawing/2014/main" id="{E949AE1D-63E2-9B03-66A1-06C40F0CFEB7}"/>
              </a:ext>
            </a:extLst>
          </p:cNvPr>
          <p:cNvSpPr/>
          <p:nvPr/>
        </p:nvSpPr>
        <p:spPr>
          <a:xfrm>
            <a:off x="9534273" y="2130150"/>
            <a:ext cx="1571776" cy="745496"/>
          </a:xfrm>
          <a:prstGeom prst="roundRect">
            <a:avLst>
              <a:gd name="adj" fmla="val 5744"/>
            </a:avLst>
          </a:prstGeom>
          <a:solidFill>
            <a:srgbClr val="A11B2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A11B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6" name="TekstSylinder 95">
            <a:extLst>
              <a:ext uri="{FF2B5EF4-FFF2-40B4-BE49-F238E27FC236}">
                <a16:creationId xmlns:a16="http://schemas.microsoft.com/office/drawing/2014/main" id="{041211D4-DD00-8091-8823-9A5645088C93}"/>
              </a:ext>
            </a:extLst>
          </p:cNvPr>
          <p:cNvSpPr txBox="1"/>
          <p:nvPr/>
        </p:nvSpPr>
        <p:spPr>
          <a:xfrm>
            <a:off x="9252255" y="3110683"/>
            <a:ext cx="202092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nb-NO" sz="1200" b="1">
                <a:solidFill>
                  <a:srgbClr val="15223C"/>
                </a:solidFill>
                <a:latin typeface="Apercu" panose="020B0503050601040103" pitchFamily="34" charset="0"/>
              </a:rPr>
              <a:t>TBA</a:t>
            </a:r>
          </a:p>
        </p:txBody>
      </p:sp>
      <p:pic>
        <p:nvPicPr>
          <p:cNvPr id="97" name="Bilde 96">
            <a:extLst>
              <a:ext uri="{FF2B5EF4-FFF2-40B4-BE49-F238E27FC236}">
                <a16:creationId xmlns:a16="http://schemas.microsoft.com/office/drawing/2014/main" id="{ABA46470-8640-B628-82BB-DE4354F302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82118" y="2281497"/>
            <a:ext cx="325233" cy="442438"/>
          </a:xfrm>
          <a:prstGeom prst="rect">
            <a:avLst/>
          </a:prstGeom>
        </p:spPr>
      </p:pic>
      <p:sp>
        <p:nvSpPr>
          <p:cNvPr id="53" name="TekstSylinder 52">
            <a:extLst>
              <a:ext uri="{FF2B5EF4-FFF2-40B4-BE49-F238E27FC236}">
                <a16:creationId xmlns:a16="http://schemas.microsoft.com/office/drawing/2014/main" id="{B1574014-86F1-E8B9-FAFF-27ECF0EC2F83}"/>
              </a:ext>
            </a:extLst>
          </p:cNvPr>
          <p:cNvSpPr txBox="1"/>
          <p:nvPr/>
        </p:nvSpPr>
        <p:spPr>
          <a:xfrm>
            <a:off x="361725" y="6177163"/>
            <a:ext cx="1528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nb-NO" sz="1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ercu"/>
              </a:rPr>
              <a:t>Cupfinalen </a:t>
            </a:r>
            <a:r>
              <a:rPr lang="nb-NO" sz="1200">
                <a:solidFill>
                  <a:schemeClr val="bg1"/>
                </a:solidFill>
                <a:latin typeface="Apercu"/>
              </a:rPr>
              <a:t>2023</a:t>
            </a:r>
          </a:p>
          <a:p>
            <a:pPr algn="ctr">
              <a:defRPr/>
            </a:pPr>
            <a:r>
              <a:rPr lang="nb-NO" sz="1200">
                <a:solidFill>
                  <a:schemeClr val="bg1"/>
                </a:solidFill>
                <a:latin typeface="Apercu"/>
              </a:rPr>
              <a:t>Søndag 10. desember</a:t>
            </a:r>
            <a:endParaRPr lang="nb-NO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ercu"/>
            </a:endParaRPr>
          </a:p>
        </p:txBody>
      </p:sp>
      <p:sp>
        <p:nvSpPr>
          <p:cNvPr id="54" name="TekstSylinder 53">
            <a:extLst>
              <a:ext uri="{FF2B5EF4-FFF2-40B4-BE49-F238E27FC236}">
                <a16:creationId xmlns:a16="http://schemas.microsoft.com/office/drawing/2014/main" id="{5B2EC4EA-9694-DEB8-19F0-2DDDBC65DB15}"/>
              </a:ext>
            </a:extLst>
          </p:cNvPr>
          <p:cNvSpPr txBox="1"/>
          <p:nvPr/>
        </p:nvSpPr>
        <p:spPr>
          <a:xfrm>
            <a:off x="2149159" y="3949858"/>
            <a:ext cx="144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ercu" panose="020B0503050601040103" pitchFamily="34" charset="0"/>
                <a:ea typeface="+mn-ea"/>
                <a:cs typeface="+mn-cs"/>
              </a:rPr>
              <a:t>Inkl. årshjul 2022 / medlemsfordel</a:t>
            </a:r>
          </a:p>
        </p:txBody>
      </p:sp>
      <p:sp>
        <p:nvSpPr>
          <p:cNvPr id="66" name="TekstSylinder 65">
            <a:extLst>
              <a:ext uri="{FF2B5EF4-FFF2-40B4-BE49-F238E27FC236}">
                <a16:creationId xmlns:a16="http://schemas.microsoft.com/office/drawing/2014/main" id="{E7F23E65-E458-4CF6-219B-33B3B8F78086}"/>
              </a:ext>
            </a:extLst>
          </p:cNvPr>
          <p:cNvSpPr txBox="1"/>
          <p:nvPr/>
        </p:nvSpPr>
        <p:spPr>
          <a:xfrm>
            <a:off x="131491" y="4088137"/>
            <a:ext cx="179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ercu" panose="020B0503050601040103" pitchFamily="34" charset="0"/>
                <a:ea typeface="+mn-ea"/>
                <a:cs typeface="+mn-cs"/>
              </a:rPr>
              <a:t>Klubb Ullevaal inviterer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0678B35-3524-2165-18A0-A3434132CB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21" y="4370409"/>
            <a:ext cx="1386523" cy="18184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431ED91-0670-8195-B0AB-E3175187BC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948" y="4372086"/>
            <a:ext cx="1390008" cy="1816765"/>
          </a:xfrm>
          <a:prstGeom prst="rect">
            <a:avLst/>
          </a:prstGeom>
        </p:spPr>
      </p:pic>
      <p:sp>
        <p:nvSpPr>
          <p:cNvPr id="67" name="TekstSylinder 66">
            <a:extLst>
              <a:ext uri="{FF2B5EF4-FFF2-40B4-BE49-F238E27FC236}">
                <a16:creationId xmlns:a16="http://schemas.microsoft.com/office/drawing/2014/main" id="{730551ED-BD1C-0FED-C594-57AC992B24D1}"/>
              </a:ext>
            </a:extLst>
          </p:cNvPr>
          <p:cNvSpPr txBox="1"/>
          <p:nvPr/>
        </p:nvSpPr>
        <p:spPr>
          <a:xfrm>
            <a:off x="5745199" y="291695"/>
            <a:ext cx="633911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600" b="1">
                <a:solidFill>
                  <a:schemeClr val="bg1"/>
                </a:solidFill>
              </a:rPr>
              <a:t>Klubb Ullevaal </a:t>
            </a:r>
            <a:r>
              <a:rPr lang="nb-NO" sz="1600">
                <a:solidFill>
                  <a:schemeClr val="bg1"/>
                </a:solidFill>
              </a:rPr>
              <a:t>leverer fotballopplevelser i særklasse. Med utsøkt mat fra </a:t>
            </a:r>
          </a:p>
          <a:p>
            <a:r>
              <a:rPr lang="nb-NO" sz="1600">
                <a:solidFill>
                  <a:schemeClr val="bg1"/>
                </a:solidFill>
              </a:rPr>
              <a:t>Furset Gruppen og Ullevaals beste skinn seter. Våre tre konsepter gir din bedrift en unik mulighet til å kombinere et nyttig nettverk med spennende opplevelser – for dine ansatte og kunder på </a:t>
            </a:r>
            <a:r>
              <a:rPr lang="nb-NO" sz="1600" b="1">
                <a:solidFill>
                  <a:schemeClr val="bg1"/>
                </a:solidFill>
              </a:rPr>
              <a:t>Ullevaal Stadion.</a:t>
            </a:r>
            <a:endParaRPr lang="nb-NO" sz="16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884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0d7cf9-4966-435b-ad40-35925af5cae8">
      <Terms xmlns="http://schemas.microsoft.com/office/infopath/2007/PartnerControls"/>
    </lcf76f155ced4ddcb4097134ff3c332f>
    <TaxCatchAll xmlns="9e538389-cabc-4d4e-918a-8beb7ac0ecaa" xsi:nil="true"/>
    <SharedWithUsers xmlns="13b6dc81-4766-4dcd-a325-ad10333e48af">
      <UserInfo>
        <DisplayName>Brogeland, Pål</DisplayName>
        <AccountId>340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A5E8AD205ECFE4491E19D5C7BD683C0" ma:contentTypeVersion="16" ma:contentTypeDescription="Opprett et nytt dokument." ma:contentTypeScope="" ma:versionID="a3ee3aecf9cdb003c9e6617b4f144562">
  <xsd:schema xmlns:xsd="http://www.w3.org/2001/XMLSchema" xmlns:xs="http://www.w3.org/2001/XMLSchema" xmlns:p="http://schemas.microsoft.com/office/2006/metadata/properties" xmlns:ns2="2c0d7cf9-4966-435b-ad40-35925af5cae8" xmlns:ns3="13b6dc81-4766-4dcd-a325-ad10333e48af" xmlns:ns4="9e538389-cabc-4d4e-918a-8beb7ac0ecaa" targetNamespace="http://schemas.microsoft.com/office/2006/metadata/properties" ma:root="true" ma:fieldsID="35a554840aee3b8238dc930df5a3ca24" ns2:_="" ns3:_="" ns4:_="">
    <xsd:import namespace="2c0d7cf9-4966-435b-ad40-35925af5cae8"/>
    <xsd:import namespace="13b6dc81-4766-4dcd-a325-ad10333e48af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d7cf9-4966-435b-ad40-35925af5ca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6dc81-4766-4dcd-a325-ad10333e48a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bb2dd693-4786-46b0-8b8a-52adcad02cf5}" ma:internalName="TaxCatchAll" ma:showField="CatchAllData" ma:web="13b6dc81-4766-4dcd-a325-ad10333e48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BF1920-865A-4544-AD0F-C8400928EC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1A9854-7EBB-43B1-8D3D-5BACEDA88F05}">
  <ds:schemaRefs>
    <ds:schemaRef ds:uri="13b6dc81-4766-4dcd-a325-ad10333e48af"/>
    <ds:schemaRef ds:uri="2c0d7cf9-4966-435b-ad40-35925af5cae8"/>
    <ds:schemaRef ds:uri="9e538389-cabc-4d4e-918a-8beb7ac0ec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ED0FE58-02C5-4A52-9113-266E747D33BE}">
  <ds:schemaRefs>
    <ds:schemaRef ds:uri="13b6dc81-4766-4dcd-a325-ad10333e48af"/>
    <ds:schemaRef ds:uri="2c0d7cf9-4966-435b-ad40-35925af5cae8"/>
    <ds:schemaRef ds:uri="9e538389-cabc-4d4e-918a-8beb7ac0ec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Edvard Spolén</dc:creator>
  <cp:revision>1</cp:revision>
  <cp:lastPrinted>2022-10-17T13:28:22Z</cp:lastPrinted>
  <dcterms:created xsi:type="dcterms:W3CDTF">2022-09-21T08:22:59Z</dcterms:created>
  <dcterms:modified xsi:type="dcterms:W3CDTF">2022-12-06T12:40:19Z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0x0101005A5E8AD205ECFE4491E19D5C7BD683C0</vt:lpwstr>
  </property>
  <property fmtid="{D5CDD505-2E9C-101B-9397-08002B2CF9AE}" pid="3" name="MediaServiceImageTags">
    <vt:lpwstr/>
  </property>
</Properties>
</file>